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64" r:id="rId4"/>
    <p:sldId id="265" r:id="rId5"/>
    <p:sldId id="258" r:id="rId6"/>
    <p:sldId id="271" r:id="rId7"/>
    <p:sldId id="259" r:id="rId8"/>
    <p:sldId id="260" r:id="rId9"/>
    <p:sldId id="263" r:id="rId10"/>
    <p:sldId id="270" r:id="rId11"/>
    <p:sldId id="267" r:id="rId12"/>
    <p:sldId id="268" r:id="rId13"/>
    <p:sldId id="272" r:id="rId14"/>
    <p:sldId id="273" r:id="rId15"/>
    <p:sldId id="26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8BC07F-D267-4D0F-BCA2-F06677B8870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016494-952B-418F-87CE-2A56D614EE66}">
      <dgm:prSet phldrT="[Text]" phldr="1"/>
      <dgm:spPr/>
      <dgm:t>
        <a:bodyPr/>
        <a:lstStyle/>
        <a:p>
          <a:endParaRPr lang="en-US" dirty="0"/>
        </a:p>
      </dgm:t>
    </dgm:pt>
    <dgm:pt modelId="{5CBBE04E-1780-4DAB-9CCB-E3794B88E457}" type="parTrans" cxnId="{DC0E525E-1B73-4320-80D9-F78FF575706F}">
      <dgm:prSet/>
      <dgm:spPr/>
      <dgm:t>
        <a:bodyPr/>
        <a:lstStyle/>
        <a:p>
          <a:endParaRPr lang="en-US"/>
        </a:p>
      </dgm:t>
    </dgm:pt>
    <dgm:pt modelId="{3198A376-8501-40C5-BD9B-FD7B707E6C97}" type="sibTrans" cxnId="{DC0E525E-1B73-4320-80D9-F78FF575706F}">
      <dgm:prSet/>
      <dgm:spPr/>
      <dgm:t>
        <a:bodyPr/>
        <a:lstStyle/>
        <a:p>
          <a:endParaRPr lang="en-US"/>
        </a:p>
      </dgm:t>
    </dgm:pt>
    <dgm:pt modelId="{31E88277-455B-46F9-BBA2-0D011497FA69}">
      <dgm:prSet phldrT="[Text]"/>
      <dgm:spPr/>
      <dgm:t>
        <a:bodyPr/>
        <a:lstStyle/>
        <a:p>
          <a:endParaRPr lang="en-US"/>
        </a:p>
      </dgm:t>
    </dgm:pt>
    <dgm:pt modelId="{AA09D2F9-F51B-4041-A335-192DB4D9251A}" type="sibTrans" cxnId="{8AFEBB42-82AD-47FD-AE8F-92A3D5D06341}">
      <dgm:prSet/>
      <dgm:spPr/>
      <dgm:t>
        <a:bodyPr/>
        <a:lstStyle/>
        <a:p>
          <a:endParaRPr lang="en-US"/>
        </a:p>
      </dgm:t>
    </dgm:pt>
    <dgm:pt modelId="{F206D76A-E791-4346-92F3-3E0C58AD06FF}" type="parTrans" cxnId="{8AFEBB42-82AD-47FD-AE8F-92A3D5D06341}">
      <dgm:prSet/>
      <dgm:spPr/>
      <dgm:t>
        <a:bodyPr/>
        <a:lstStyle/>
        <a:p>
          <a:endParaRPr lang="en-US"/>
        </a:p>
      </dgm:t>
    </dgm:pt>
    <dgm:pt modelId="{057264A6-B4B4-4B69-9F59-58385A0EE504}">
      <dgm:prSet phldrT="[Text]"/>
      <dgm:spPr/>
      <dgm:t>
        <a:bodyPr/>
        <a:lstStyle/>
        <a:p>
          <a:endParaRPr lang="en-US"/>
        </a:p>
      </dgm:t>
    </dgm:pt>
    <dgm:pt modelId="{F38CC751-3D10-47C7-A51E-B16F95CB1472}" type="parTrans" cxnId="{B1674036-81E9-4970-987D-79A96D846EFE}">
      <dgm:prSet/>
      <dgm:spPr/>
      <dgm:t>
        <a:bodyPr/>
        <a:lstStyle/>
        <a:p>
          <a:endParaRPr lang="en-US"/>
        </a:p>
      </dgm:t>
    </dgm:pt>
    <dgm:pt modelId="{D2F6FCF2-571B-4495-BC04-F886B20FB2A5}" type="sibTrans" cxnId="{B1674036-81E9-4970-987D-79A96D846EFE}">
      <dgm:prSet/>
      <dgm:spPr/>
      <dgm:t>
        <a:bodyPr/>
        <a:lstStyle/>
        <a:p>
          <a:endParaRPr lang="en-US"/>
        </a:p>
      </dgm:t>
    </dgm:pt>
    <dgm:pt modelId="{427993D5-08F9-49E3-AD98-164CC4E38F02}">
      <dgm:prSet phldrT="[Text]"/>
      <dgm:spPr/>
      <dgm:t>
        <a:bodyPr/>
        <a:lstStyle/>
        <a:p>
          <a:endParaRPr lang="en-US"/>
        </a:p>
      </dgm:t>
    </dgm:pt>
    <dgm:pt modelId="{64206002-7CA2-4D92-8063-5FCEF92E7286}" type="parTrans" cxnId="{896E3582-2964-414B-B9F0-0352E365810F}">
      <dgm:prSet/>
      <dgm:spPr/>
      <dgm:t>
        <a:bodyPr/>
        <a:lstStyle/>
        <a:p>
          <a:endParaRPr lang="en-US"/>
        </a:p>
      </dgm:t>
    </dgm:pt>
    <dgm:pt modelId="{C24E3E37-1A0B-435A-9791-02DA9AFF1CA1}" type="sibTrans" cxnId="{896E3582-2964-414B-B9F0-0352E365810F}">
      <dgm:prSet/>
      <dgm:spPr/>
      <dgm:t>
        <a:bodyPr/>
        <a:lstStyle/>
        <a:p>
          <a:endParaRPr lang="en-US"/>
        </a:p>
      </dgm:t>
    </dgm:pt>
    <dgm:pt modelId="{A90DA001-3392-4893-A2DC-5DDDA226EF5B}">
      <dgm:prSet phldrT="[Text]"/>
      <dgm:spPr/>
      <dgm:t>
        <a:bodyPr/>
        <a:lstStyle/>
        <a:p>
          <a:endParaRPr lang="en-US"/>
        </a:p>
      </dgm:t>
    </dgm:pt>
    <dgm:pt modelId="{66BA7BF0-FA51-4A72-85CA-8E13FB3474BF}" type="parTrans" cxnId="{8BF4BD25-63A8-4E14-9B1F-AE57911EFE68}">
      <dgm:prSet/>
      <dgm:spPr/>
      <dgm:t>
        <a:bodyPr/>
        <a:lstStyle/>
        <a:p>
          <a:endParaRPr lang="en-US"/>
        </a:p>
      </dgm:t>
    </dgm:pt>
    <dgm:pt modelId="{F80951C8-81C8-40E7-83A4-870D301FA031}" type="sibTrans" cxnId="{8BF4BD25-63A8-4E14-9B1F-AE57911EFE68}">
      <dgm:prSet/>
      <dgm:spPr/>
      <dgm:t>
        <a:bodyPr/>
        <a:lstStyle/>
        <a:p>
          <a:endParaRPr lang="en-US"/>
        </a:p>
      </dgm:t>
    </dgm:pt>
    <dgm:pt modelId="{3685D523-06CF-4FA9-8453-6568044662D0}">
      <dgm:prSet phldrT="[Text]"/>
      <dgm:spPr/>
      <dgm:t>
        <a:bodyPr/>
        <a:lstStyle/>
        <a:p>
          <a:endParaRPr lang="en-US" dirty="0"/>
        </a:p>
      </dgm:t>
    </dgm:pt>
    <dgm:pt modelId="{B3033084-4B3D-4F08-9348-C3013ACA6A65}" type="parTrans" cxnId="{AE67022E-AD30-4BC9-A19D-5952CD6A9C6F}">
      <dgm:prSet/>
      <dgm:spPr/>
      <dgm:t>
        <a:bodyPr/>
        <a:lstStyle/>
        <a:p>
          <a:endParaRPr lang="en-US"/>
        </a:p>
      </dgm:t>
    </dgm:pt>
    <dgm:pt modelId="{99FDB3D6-9158-42E5-8F59-2A80AC4DE10A}" type="sibTrans" cxnId="{AE67022E-AD30-4BC9-A19D-5952CD6A9C6F}">
      <dgm:prSet/>
      <dgm:spPr/>
      <dgm:t>
        <a:bodyPr/>
        <a:lstStyle/>
        <a:p>
          <a:endParaRPr lang="en-US"/>
        </a:p>
      </dgm:t>
    </dgm:pt>
    <dgm:pt modelId="{10EB7E92-6932-4D53-A0CF-DC26998A29B9}" type="pres">
      <dgm:prSet presAssocID="{988BC07F-D267-4D0F-BCA2-F06677B88701}" presName="Name0" presStyleCnt="0">
        <dgm:presLayoutVars>
          <dgm:dir/>
          <dgm:animLvl val="lvl"/>
          <dgm:resizeHandles val="exact"/>
        </dgm:presLayoutVars>
      </dgm:prSet>
      <dgm:spPr/>
    </dgm:pt>
    <dgm:pt modelId="{B5784078-A45C-4358-8362-713696643216}" type="pres">
      <dgm:prSet presAssocID="{E9016494-952B-418F-87CE-2A56D614EE6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15A4B35-5CF1-47CD-B5C5-A06B685B0421}" type="pres">
      <dgm:prSet presAssocID="{3198A376-8501-40C5-BD9B-FD7B707E6C97}" presName="parTxOnlySpace" presStyleCnt="0"/>
      <dgm:spPr/>
    </dgm:pt>
    <dgm:pt modelId="{282BEB51-2FCA-4938-8EBE-5F3B76628076}" type="pres">
      <dgm:prSet presAssocID="{31E88277-455B-46F9-BBA2-0D011497FA69}" presName="parTxOnly" presStyleLbl="node1" presStyleIdx="1" presStyleCnt="6" custLinFactX="-82842" custLinFactY="100000" custLinFactNeighborX="-100000" custLinFactNeighborY="1178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46D239-603B-4311-92B3-FE0515519A16}" type="pres">
      <dgm:prSet presAssocID="{AA09D2F9-F51B-4041-A335-192DB4D9251A}" presName="parTxOnlySpace" presStyleCnt="0"/>
      <dgm:spPr/>
    </dgm:pt>
    <dgm:pt modelId="{9B43C398-0BD1-4D1E-A5BF-578185740921}" type="pres">
      <dgm:prSet presAssocID="{057264A6-B4B4-4B69-9F59-58385A0EE504}" presName="parTxOnly" presStyleLbl="node1" presStyleIdx="2" presStyleCnt="6" custLinFactX="10520" custLinFactNeighborX="100000" custLinFactNeighborY="2390">
        <dgm:presLayoutVars>
          <dgm:chMax val="0"/>
          <dgm:chPref val="0"/>
          <dgm:bulletEnabled val="1"/>
        </dgm:presLayoutVars>
      </dgm:prSet>
      <dgm:spPr/>
    </dgm:pt>
    <dgm:pt modelId="{366B30D6-64DF-41F0-B73F-9D282C84B162}" type="pres">
      <dgm:prSet presAssocID="{D2F6FCF2-571B-4495-BC04-F886B20FB2A5}" presName="parTxOnlySpace" presStyleCnt="0"/>
      <dgm:spPr/>
    </dgm:pt>
    <dgm:pt modelId="{98460BD2-D1FF-4AD1-8248-3025378A8944}" type="pres">
      <dgm:prSet presAssocID="{427993D5-08F9-49E3-AD98-164CC4E38F02}" presName="parTxOnly" presStyleLbl="node1" presStyleIdx="3" presStyleCnt="6" custLinFactX="-149186" custLinFactNeighborX="-200000" custLinFactNeighborY="7089">
        <dgm:presLayoutVars>
          <dgm:chMax val="0"/>
          <dgm:chPref val="0"/>
          <dgm:bulletEnabled val="1"/>
        </dgm:presLayoutVars>
      </dgm:prSet>
      <dgm:spPr/>
    </dgm:pt>
    <dgm:pt modelId="{6AD22EF1-AA07-4072-91C1-A65A20BB2337}" type="pres">
      <dgm:prSet presAssocID="{C24E3E37-1A0B-435A-9791-02DA9AFF1CA1}" presName="parTxOnlySpace" presStyleCnt="0"/>
      <dgm:spPr/>
    </dgm:pt>
    <dgm:pt modelId="{933E2D93-9338-48B7-86F8-A45D7BA19115}" type="pres">
      <dgm:prSet presAssocID="{A90DA001-3392-4893-A2DC-5DDDA226EF5B}" presName="parTxOnly" presStyleLbl="node1" presStyleIdx="4" presStyleCnt="6" custLinFactX="-46365" custLinFactNeighborX="-100000" custLinFactNeighborY="2390">
        <dgm:presLayoutVars>
          <dgm:chMax val="0"/>
          <dgm:chPref val="0"/>
          <dgm:bulletEnabled val="1"/>
        </dgm:presLayoutVars>
      </dgm:prSet>
      <dgm:spPr/>
    </dgm:pt>
    <dgm:pt modelId="{D3E94DE6-AF94-46A4-B166-E6B8FAF57C07}" type="pres">
      <dgm:prSet presAssocID="{F80951C8-81C8-40E7-83A4-870D301FA031}" presName="parTxOnlySpace" presStyleCnt="0"/>
      <dgm:spPr/>
    </dgm:pt>
    <dgm:pt modelId="{FAAAA1C2-F3F5-4146-88F3-2DFD6E23E106}" type="pres">
      <dgm:prSet presAssocID="{3685D523-06CF-4FA9-8453-6568044662D0}" presName="parTxOnly" presStyleLbl="node1" presStyleIdx="5" presStyleCnt="6" custLinFactX="-37448" custLinFactNeighborX="-100000">
        <dgm:presLayoutVars>
          <dgm:chMax val="0"/>
          <dgm:chPref val="0"/>
          <dgm:bulletEnabled val="1"/>
        </dgm:presLayoutVars>
      </dgm:prSet>
      <dgm:spPr/>
    </dgm:pt>
  </dgm:ptLst>
  <dgm:cxnLst>
    <dgm:cxn modelId="{AE67022E-AD30-4BC9-A19D-5952CD6A9C6F}" srcId="{988BC07F-D267-4D0F-BCA2-F06677B88701}" destId="{3685D523-06CF-4FA9-8453-6568044662D0}" srcOrd="5" destOrd="0" parTransId="{B3033084-4B3D-4F08-9348-C3013ACA6A65}" sibTransId="{99FDB3D6-9158-42E5-8F59-2A80AC4DE10A}"/>
    <dgm:cxn modelId="{02B9EC92-BBFB-4326-9976-A93D34AEE972}" type="presOf" srcId="{988BC07F-D267-4D0F-BCA2-F06677B88701}" destId="{10EB7E92-6932-4D53-A0CF-DC26998A29B9}" srcOrd="0" destOrd="0" presId="urn:microsoft.com/office/officeart/2005/8/layout/chevron1"/>
    <dgm:cxn modelId="{896E3582-2964-414B-B9F0-0352E365810F}" srcId="{988BC07F-D267-4D0F-BCA2-F06677B88701}" destId="{427993D5-08F9-49E3-AD98-164CC4E38F02}" srcOrd="3" destOrd="0" parTransId="{64206002-7CA2-4D92-8063-5FCEF92E7286}" sibTransId="{C24E3E37-1A0B-435A-9791-02DA9AFF1CA1}"/>
    <dgm:cxn modelId="{DAC6BD0A-779B-476A-BCD8-21A97A3108B6}" type="presOf" srcId="{A90DA001-3392-4893-A2DC-5DDDA226EF5B}" destId="{933E2D93-9338-48B7-86F8-A45D7BA19115}" srcOrd="0" destOrd="0" presId="urn:microsoft.com/office/officeart/2005/8/layout/chevron1"/>
    <dgm:cxn modelId="{A1423BD4-BA73-4E49-BDAE-761997E5197B}" type="presOf" srcId="{3685D523-06CF-4FA9-8453-6568044662D0}" destId="{FAAAA1C2-F3F5-4146-88F3-2DFD6E23E106}" srcOrd="0" destOrd="0" presId="urn:microsoft.com/office/officeart/2005/8/layout/chevron1"/>
    <dgm:cxn modelId="{CA25900E-CE21-493A-8BEF-D13A6D385E39}" type="presOf" srcId="{057264A6-B4B4-4B69-9F59-58385A0EE504}" destId="{9B43C398-0BD1-4D1E-A5BF-578185740921}" srcOrd="0" destOrd="0" presId="urn:microsoft.com/office/officeart/2005/8/layout/chevron1"/>
    <dgm:cxn modelId="{AD3866E2-77B1-46BC-A880-203B6DEBAF25}" type="presOf" srcId="{31E88277-455B-46F9-BBA2-0D011497FA69}" destId="{282BEB51-2FCA-4938-8EBE-5F3B76628076}" srcOrd="0" destOrd="0" presId="urn:microsoft.com/office/officeart/2005/8/layout/chevron1"/>
    <dgm:cxn modelId="{E1611FD0-0706-4FDB-9AAD-11AC13258FF1}" type="presOf" srcId="{E9016494-952B-418F-87CE-2A56D614EE66}" destId="{B5784078-A45C-4358-8362-713696643216}" srcOrd="0" destOrd="0" presId="urn:microsoft.com/office/officeart/2005/8/layout/chevron1"/>
    <dgm:cxn modelId="{DC0E525E-1B73-4320-80D9-F78FF575706F}" srcId="{988BC07F-D267-4D0F-BCA2-F06677B88701}" destId="{E9016494-952B-418F-87CE-2A56D614EE66}" srcOrd="0" destOrd="0" parTransId="{5CBBE04E-1780-4DAB-9CCB-E3794B88E457}" sibTransId="{3198A376-8501-40C5-BD9B-FD7B707E6C97}"/>
    <dgm:cxn modelId="{B4209B15-EF71-4EBC-B39F-6EAF02646346}" type="presOf" srcId="{427993D5-08F9-49E3-AD98-164CC4E38F02}" destId="{98460BD2-D1FF-4AD1-8248-3025378A8944}" srcOrd="0" destOrd="0" presId="urn:microsoft.com/office/officeart/2005/8/layout/chevron1"/>
    <dgm:cxn modelId="{8AFEBB42-82AD-47FD-AE8F-92A3D5D06341}" srcId="{988BC07F-D267-4D0F-BCA2-F06677B88701}" destId="{31E88277-455B-46F9-BBA2-0D011497FA69}" srcOrd="1" destOrd="0" parTransId="{F206D76A-E791-4346-92F3-3E0C58AD06FF}" sibTransId="{AA09D2F9-F51B-4041-A335-192DB4D9251A}"/>
    <dgm:cxn modelId="{8BF4BD25-63A8-4E14-9B1F-AE57911EFE68}" srcId="{988BC07F-D267-4D0F-BCA2-F06677B88701}" destId="{A90DA001-3392-4893-A2DC-5DDDA226EF5B}" srcOrd="4" destOrd="0" parTransId="{66BA7BF0-FA51-4A72-85CA-8E13FB3474BF}" sibTransId="{F80951C8-81C8-40E7-83A4-870D301FA031}"/>
    <dgm:cxn modelId="{B1674036-81E9-4970-987D-79A96D846EFE}" srcId="{988BC07F-D267-4D0F-BCA2-F06677B88701}" destId="{057264A6-B4B4-4B69-9F59-58385A0EE504}" srcOrd="2" destOrd="0" parTransId="{F38CC751-3D10-47C7-A51E-B16F95CB1472}" sibTransId="{D2F6FCF2-571B-4495-BC04-F886B20FB2A5}"/>
    <dgm:cxn modelId="{2AB64050-6739-4975-A55B-F0AF9E48EA8A}" type="presParOf" srcId="{10EB7E92-6932-4D53-A0CF-DC26998A29B9}" destId="{B5784078-A45C-4358-8362-713696643216}" srcOrd="0" destOrd="0" presId="urn:microsoft.com/office/officeart/2005/8/layout/chevron1"/>
    <dgm:cxn modelId="{3F3E6125-A2BA-44B9-B426-F6C9BF8B49D4}" type="presParOf" srcId="{10EB7E92-6932-4D53-A0CF-DC26998A29B9}" destId="{D15A4B35-5CF1-47CD-B5C5-A06B685B0421}" srcOrd="1" destOrd="0" presId="urn:microsoft.com/office/officeart/2005/8/layout/chevron1"/>
    <dgm:cxn modelId="{6DF858A1-53A5-471B-A484-62913B8B4936}" type="presParOf" srcId="{10EB7E92-6932-4D53-A0CF-DC26998A29B9}" destId="{282BEB51-2FCA-4938-8EBE-5F3B76628076}" srcOrd="2" destOrd="0" presId="urn:microsoft.com/office/officeart/2005/8/layout/chevron1"/>
    <dgm:cxn modelId="{D9ADD408-9A43-4845-BB91-876DA27CBC28}" type="presParOf" srcId="{10EB7E92-6932-4D53-A0CF-DC26998A29B9}" destId="{FD46D239-603B-4311-92B3-FE0515519A16}" srcOrd="3" destOrd="0" presId="urn:microsoft.com/office/officeart/2005/8/layout/chevron1"/>
    <dgm:cxn modelId="{3C243604-6959-49FC-BC86-3435D345EEB3}" type="presParOf" srcId="{10EB7E92-6932-4D53-A0CF-DC26998A29B9}" destId="{9B43C398-0BD1-4D1E-A5BF-578185740921}" srcOrd="4" destOrd="0" presId="urn:microsoft.com/office/officeart/2005/8/layout/chevron1"/>
    <dgm:cxn modelId="{412D006A-CA5F-4DA5-9315-AC8F5B69C0D0}" type="presParOf" srcId="{10EB7E92-6932-4D53-A0CF-DC26998A29B9}" destId="{366B30D6-64DF-41F0-B73F-9D282C84B162}" srcOrd="5" destOrd="0" presId="urn:microsoft.com/office/officeart/2005/8/layout/chevron1"/>
    <dgm:cxn modelId="{11D10DD0-F9EB-40EF-96E9-475DF13E1034}" type="presParOf" srcId="{10EB7E92-6932-4D53-A0CF-DC26998A29B9}" destId="{98460BD2-D1FF-4AD1-8248-3025378A8944}" srcOrd="6" destOrd="0" presId="urn:microsoft.com/office/officeart/2005/8/layout/chevron1"/>
    <dgm:cxn modelId="{69BBE3B1-F15D-44F8-B437-FD4DE25A9550}" type="presParOf" srcId="{10EB7E92-6932-4D53-A0CF-DC26998A29B9}" destId="{6AD22EF1-AA07-4072-91C1-A65A20BB2337}" srcOrd="7" destOrd="0" presId="urn:microsoft.com/office/officeart/2005/8/layout/chevron1"/>
    <dgm:cxn modelId="{D5CB9799-A5EB-4D6A-BBE6-A14EA76C4945}" type="presParOf" srcId="{10EB7E92-6932-4D53-A0CF-DC26998A29B9}" destId="{933E2D93-9338-48B7-86F8-A45D7BA19115}" srcOrd="8" destOrd="0" presId="urn:microsoft.com/office/officeart/2005/8/layout/chevron1"/>
    <dgm:cxn modelId="{5AEAE6BC-D21F-4FD1-8BA4-6F8880E4AB1D}" type="presParOf" srcId="{10EB7E92-6932-4D53-A0CF-DC26998A29B9}" destId="{D3E94DE6-AF94-46A4-B166-E6B8FAF57C07}" srcOrd="9" destOrd="0" presId="urn:microsoft.com/office/officeart/2005/8/layout/chevron1"/>
    <dgm:cxn modelId="{E2B76FC7-44DC-422E-8F2A-1F9814A0ED4B}" type="presParOf" srcId="{10EB7E92-6932-4D53-A0CF-DC26998A29B9}" destId="{FAAAA1C2-F3F5-4146-88F3-2DFD6E23E106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84078-A45C-4358-8362-713696643216}">
      <dsp:nvSpPr>
        <dsp:cNvPr id="0" name=""/>
        <dsp:cNvSpPr/>
      </dsp:nvSpPr>
      <dsp:spPr>
        <a:xfrm>
          <a:off x="4871" y="0"/>
          <a:ext cx="1812375" cy="5690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>
        <a:off x="289406" y="0"/>
        <a:ext cx="1243306" cy="569069"/>
      </dsp:txXfrm>
    </dsp:sp>
    <dsp:sp modelId="{282BEB51-2FCA-4938-8EBE-5F3B76628076}">
      <dsp:nvSpPr>
        <dsp:cNvPr id="0" name=""/>
        <dsp:cNvSpPr/>
      </dsp:nvSpPr>
      <dsp:spPr>
        <a:xfrm>
          <a:off x="0" y="0"/>
          <a:ext cx="1812375" cy="5690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284535" y="0"/>
        <a:ext cx="1243306" cy="569069"/>
      </dsp:txXfrm>
    </dsp:sp>
    <dsp:sp modelId="{9B43C398-0BD1-4D1E-A5BF-578185740921}">
      <dsp:nvSpPr>
        <dsp:cNvPr id="0" name=""/>
        <dsp:cNvSpPr/>
      </dsp:nvSpPr>
      <dsp:spPr>
        <a:xfrm>
          <a:off x="3639047" y="0"/>
          <a:ext cx="1812375" cy="5690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3923582" y="0"/>
        <a:ext cx="1243306" cy="569069"/>
      </dsp:txXfrm>
    </dsp:sp>
    <dsp:sp modelId="{98460BD2-D1FF-4AD1-8248-3025378A8944}">
      <dsp:nvSpPr>
        <dsp:cNvPr id="0" name=""/>
        <dsp:cNvSpPr/>
      </dsp:nvSpPr>
      <dsp:spPr>
        <a:xfrm>
          <a:off x="1832000" y="0"/>
          <a:ext cx="1812375" cy="5690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2116535" y="0"/>
        <a:ext cx="1243306" cy="569069"/>
      </dsp:txXfrm>
    </dsp:sp>
    <dsp:sp modelId="{933E2D93-9338-48B7-86F8-A45D7BA19115}">
      <dsp:nvSpPr>
        <dsp:cNvPr id="0" name=""/>
        <dsp:cNvSpPr/>
      </dsp:nvSpPr>
      <dsp:spPr>
        <a:xfrm>
          <a:off x="5507879" y="0"/>
          <a:ext cx="1812375" cy="5690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/>
        </a:p>
      </dsp:txBody>
      <dsp:txXfrm>
        <a:off x="5792414" y="0"/>
        <a:ext cx="1243306" cy="569069"/>
      </dsp:txXfrm>
    </dsp:sp>
    <dsp:sp modelId="{FAAAA1C2-F3F5-4146-88F3-2DFD6E23E106}">
      <dsp:nvSpPr>
        <dsp:cNvPr id="0" name=""/>
        <dsp:cNvSpPr/>
      </dsp:nvSpPr>
      <dsp:spPr>
        <a:xfrm>
          <a:off x="7300627" y="0"/>
          <a:ext cx="1812375" cy="5690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kern="1200" dirty="0"/>
        </a:p>
      </dsp:txBody>
      <dsp:txXfrm>
        <a:off x="7585162" y="0"/>
        <a:ext cx="1243306" cy="569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7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8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54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7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830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6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62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9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0452-9F23-4FB6-99B5-E2851CD6035C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6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6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5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9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F29345-64DD-4BB6-8553-73793779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0606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SLK SOFTWARE</a:t>
            </a:r>
          </a:p>
        </p:txBody>
      </p:sp>
      <p:sp>
        <p:nvSpPr>
          <p:cNvPr id="5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791" y="1408739"/>
            <a:ext cx="6793209" cy="42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4C69411-323C-4881-9727-9DB958142331}"/>
              </a:ext>
            </a:extLst>
          </p:cNvPr>
          <p:cNvSpPr txBox="1"/>
          <p:nvPr/>
        </p:nvSpPr>
        <p:spPr>
          <a:xfrm>
            <a:off x="0" y="0"/>
            <a:ext cx="9368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FLOW OF APPLICATION</a:t>
            </a:r>
            <a:endParaRPr lang="en-IN" sz="54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AC4FBF2-0242-441F-918D-B2FC12B47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69" y="1163327"/>
            <a:ext cx="10483794" cy="477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3C69FD6-E991-4305-9F80-0F0E71264795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SNAPSHOTS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E68CA71-4CCB-4476-AA55-BA9088732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87" y="788418"/>
            <a:ext cx="8741625" cy="58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8796145-B73C-443B-8554-E5DB419E5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10" y="663315"/>
            <a:ext cx="8108780" cy="553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16" y="412124"/>
            <a:ext cx="8984391" cy="615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0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450" y="372533"/>
            <a:ext cx="8771150" cy="60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87E1759-07CE-4DF9-9EC0-35E07E841DE8}"/>
              </a:ext>
            </a:extLst>
          </p:cNvPr>
          <p:cNvSpPr txBox="1"/>
          <p:nvPr/>
        </p:nvSpPr>
        <p:spPr>
          <a:xfrm>
            <a:off x="0" y="0"/>
            <a:ext cx="1219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SCOPE AND CONCLUSION</a:t>
            </a:r>
          </a:p>
          <a:p>
            <a:endParaRPr lang="en-IN" sz="54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can be implemented in commercial transactions – ordering ,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Delivery, payments, etc.	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shopping cart application will allow the customers to search and buy the products they want.	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0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9C56AA9-2232-4DBD-8876-CD63B5877055}"/>
              </a:ext>
            </a:extLst>
          </p:cNvPr>
          <p:cNvSpPr txBox="1"/>
          <p:nvPr/>
        </p:nvSpPr>
        <p:spPr>
          <a:xfrm>
            <a:off x="0" y="1993692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latin typeface="Aharoni" panose="02010803020104030203" pitchFamily="2" charset="-79"/>
                <a:cs typeface="Aharoni" panose="02010803020104030203" pitchFamily="2" charset="-79"/>
              </a:rPr>
              <a:t>THANK</a:t>
            </a:r>
          </a:p>
          <a:p>
            <a:pPr algn="ctr"/>
            <a:r>
              <a:rPr lang="en-IN" sz="8800" dirty="0">
                <a:latin typeface="Aharoni" panose="02010803020104030203" pitchFamily="2" charset="-79"/>
                <a:cs typeface="Aharoni" panose="02010803020104030203" pitchFamily="2" charset="-79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9330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60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Team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3200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Adithya</a:t>
            </a:r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S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Patil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Akshata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Putlekar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Prajwal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B M</a:t>
            </a: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Pratibha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Ishwar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Bhat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		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Shravani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P</a:t>
            </a:r>
          </a:p>
          <a:p>
            <a:endParaRPr lang="en-US" sz="40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sz="40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endParaRPr lang="en-US" sz="4000" dirty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6821241" y="-76945"/>
            <a:ext cx="40182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Our Trainer</a:t>
            </a:r>
          </a:p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Upasana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39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2B18DA-4C7B-4DB7-BD57-0FC2EA86871C}"/>
              </a:ext>
            </a:extLst>
          </p:cNvPr>
          <p:cNvSpPr txBox="1"/>
          <p:nvPr/>
        </p:nvSpPr>
        <p:spPr>
          <a:xfrm>
            <a:off x="397566" y="0"/>
            <a:ext cx="8799443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OBECTIVES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become a full stack developer by gaining all the skills required to work with front end and back end web technologies.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confident in all the concepts and become a successful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xmlns="" id="{556859A2-18C6-416D-B51F-38F3B87AF9C3}"/>
              </a:ext>
            </a:extLst>
          </p:cNvPr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2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F449B05-61EA-4CF9-B408-FE2BEA7CC4F8}"/>
              </a:ext>
            </a:extLst>
          </p:cNvPr>
          <p:cNvSpPr txBox="1"/>
          <p:nvPr/>
        </p:nvSpPr>
        <p:spPr>
          <a:xfrm>
            <a:off x="0" y="0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WHERE DO WE STAND?</a:t>
            </a:r>
          </a:p>
          <a:p>
            <a:endParaRPr lang="en-IN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7C337A5D-088F-4FFC-9704-7921F4224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54731"/>
              </p:ext>
            </p:extLst>
          </p:nvPr>
        </p:nvGraphicFramePr>
        <p:xfrm>
          <a:off x="1289879" y="1292661"/>
          <a:ext cx="8128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3723601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4184252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133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theoretical and less practical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Practical knowledge in java</a:t>
                      </a:r>
                      <a:r>
                        <a:rPr lang="en-IN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834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OOPs basics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Angular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174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878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548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Bootstrap</a:t>
                      </a:r>
                      <a:r>
                        <a:rPr lang="en-IN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666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J2EE, JSP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374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Agile Methodology, Junit, GitHub, Maven, Tomcat, Jenkins.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0196438"/>
                  </a:ext>
                </a:extLst>
              </a:tr>
            </a:tbl>
          </a:graphicData>
        </a:graphic>
      </p:graphicFrame>
      <p:sp>
        <p:nvSpPr>
          <p:cNvPr id="6" name="object 6">
            <a:extLst>
              <a:ext uri="{FF2B5EF4-FFF2-40B4-BE49-F238E27FC236}">
                <a16:creationId xmlns:a16="http://schemas.microsoft.com/office/drawing/2014/main" xmlns="" id="{9A6F32F1-29DD-476B-89AA-EBA9E93576D8}"/>
              </a:ext>
            </a:extLst>
          </p:cNvPr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851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0"/>
            <a:ext cx="1025158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web based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for an 	existing shop.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whereby consumers 	directly buy goods or. services from a seller in real-	time, without an intermediary service, over.</a:t>
            </a:r>
          </a:p>
        </p:txBody>
      </p:sp>
      <p:sp>
        <p:nvSpPr>
          <p:cNvPr id="6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76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043" y="230672"/>
            <a:ext cx="10364451" cy="87075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OUR LEARNINGS</a:t>
            </a:r>
            <a:endParaRPr lang="en-US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419" y="1898167"/>
            <a:ext cx="1867437" cy="1713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US" sz="2400" b="1" spc="15" dirty="0" smtClean="0">
                <a:solidFill>
                  <a:srgbClr val="585858"/>
                </a:solidFill>
                <a:latin typeface="Arial"/>
                <a:cs typeface="Arial"/>
              </a:rPr>
              <a:t>   </a:t>
            </a:r>
            <a:r>
              <a:rPr sz="2400" b="1" spc="15" dirty="0" smtClean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r>
              <a:rPr sz="2325" b="1" spc="22" baseline="26881" dirty="0" smtClean="0">
                <a:solidFill>
                  <a:srgbClr val="585858"/>
                </a:solidFill>
                <a:latin typeface="Arial"/>
                <a:cs typeface="Arial"/>
              </a:rPr>
              <a:t>st</a:t>
            </a:r>
            <a:r>
              <a:rPr sz="2325" b="1" spc="277" baseline="26881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389255" marR="85725" indent="-285750"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lang="en-US" sz="1400" spc="25" dirty="0">
                <a:solidFill>
                  <a:srgbClr val="404040"/>
                </a:solidFill>
                <a:latin typeface="Arial"/>
                <a:cs typeface="Arial"/>
              </a:rPr>
              <a:t>Object</a:t>
            </a:r>
            <a:r>
              <a:rPr lang="en-US" sz="1400" spc="-2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400" spc="5" dirty="0">
                <a:solidFill>
                  <a:srgbClr val="404040"/>
                </a:solidFill>
                <a:latin typeface="Arial"/>
                <a:cs typeface="Arial"/>
              </a:rPr>
              <a:t>oriented  programming  </a:t>
            </a:r>
            <a:r>
              <a:rPr lang="en-US" sz="1400" spc="20" dirty="0" smtClean="0">
                <a:solidFill>
                  <a:srgbClr val="404040"/>
                </a:solidFill>
                <a:latin typeface="Arial"/>
                <a:cs typeface="Arial"/>
              </a:rPr>
              <a:t>concepts</a:t>
            </a:r>
            <a:endParaRPr lang="en-US" sz="1400" dirty="0" smtClean="0">
              <a:latin typeface="Arial"/>
              <a:cs typeface="Arial"/>
            </a:endParaRPr>
          </a:p>
          <a:p>
            <a:pPr marL="389255" marR="85725" indent="-285750"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400" dirty="0" smtClean="0">
                <a:solidFill>
                  <a:srgbClr val="404040"/>
                </a:solidFill>
                <a:latin typeface="Arial"/>
                <a:cs typeface="Arial"/>
              </a:rPr>
              <a:t>Database  </a:t>
            </a:r>
            <a:r>
              <a:rPr sz="1400" spc="-5" dirty="0">
                <a:solidFill>
                  <a:srgbClr val="404040"/>
                </a:solidFill>
                <a:latin typeface="Arial"/>
                <a:cs typeface="Arial"/>
              </a:rPr>
              <a:t>concepts </a:t>
            </a:r>
            <a:r>
              <a:rPr sz="1400" spc="-30" dirty="0">
                <a:solidFill>
                  <a:srgbClr val="404040"/>
                </a:solidFill>
                <a:latin typeface="Arial"/>
                <a:cs typeface="Arial"/>
              </a:rPr>
              <a:t>and  </a:t>
            </a:r>
            <a:r>
              <a:rPr sz="1400" spc="25" dirty="0">
                <a:solidFill>
                  <a:srgbClr val="404040"/>
                </a:solidFill>
                <a:latin typeface="Arial"/>
                <a:cs typeface="Arial"/>
              </a:rPr>
              <a:t>SQL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3190" y="4319257"/>
            <a:ext cx="1677670" cy="99835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505"/>
              </a:spcBef>
            </a:pPr>
            <a:r>
              <a:rPr sz="2400" b="1" spc="-15" dirty="0">
                <a:solidFill>
                  <a:srgbClr val="404040"/>
                </a:solidFill>
                <a:latin typeface="Arial"/>
                <a:cs typeface="Arial"/>
              </a:rPr>
              <a:t>2nd</a:t>
            </a:r>
            <a:r>
              <a:rPr sz="2400" b="1" spc="5" dirty="0">
                <a:solidFill>
                  <a:srgbClr val="404040"/>
                </a:solidFill>
                <a:latin typeface="Arial"/>
                <a:cs typeface="Arial"/>
              </a:rPr>
              <a:t> week</a:t>
            </a:r>
            <a:endParaRPr sz="2400" dirty="0">
              <a:latin typeface="Arial"/>
              <a:cs typeface="Arial"/>
            </a:endParaRPr>
          </a:p>
          <a:p>
            <a:pPr marL="184150" indent="-172085">
              <a:lnSpc>
                <a:spcPts val="1650"/>
              </a:lnSpc>
              <a:buChar char="•"/>
              <a:tabLst>
                <a:tab pos="184785" algn="l"/>
              </a:tabLst>
            </a:pP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MySQL</a:t>
            </a:r>
          </a:p>
          <a:p>
            <a:pPr marL="184150" indent="-172085">
              <a:lnSpc>
                <a:spcPts val="1650"/>
              </a:lnSpc>
              <a:buChar char="•"/>
              <a:tabLst>
                <a:tab pos="184785" algn="l"/>
              </a:tabLst>
            </a:pPr>
            <a:r>
              <a:rPr sz="1400" dirty="0" smtClean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1400" spc="-70" dirty="0" smtClean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400" dirty="0" smtClean="0">
                <a:solidFill>
                  <a:srgbClr val="404040"/>
                </a:solidFill>
                <a:latin typeface="Arial"/>
                <a:cs typeface="Arial"/>
              </a:rPr>
              <a:t>structures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0877" y="1898167"/>
            <a:ext cx="1651340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3189">
              <a:lnSpc>
                <a:spcPts val="2855"/>
              </a:lnSpc>
              <a:spcBef>
                <a:spcPts val="105"/>
              </a:spcBef>
            </a:pP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r>
              <a:rPr sz="2325" b="1" spc="7" baseline="26881" dirty="0">
                <a:solidFill>
                  <a:srgbClr val="585858"/>
                </a:solidFill>
                <a:latin typeface="Arial"/>
                <a:cs typeface="Arial"/>
              </a:rPr>
              <a:t>rd</a:t>
            </a:r>
            <a:r>
              <a:rPr sz="2325" b="1" spc="345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209550" indent="-172085">
              <a:lnSpc>
                <a:spcPts val="1655"/>
              </a:lnSpc>
              <a:buChar char="•"/>
              <a:tabLst>
                <a:tab pos="210185" algn="l"/>
              </a:tabLst>
            </a:pPr>
            <a:r>
              <a:rPr lang="en-US" sz="1400" spc="20" dirty="0" smtClean="0">
                <a:solidFill>
                  <a:srgbClr val="404040"/>
                </a:solidFill>
                <a:latin typeface="Arial"/>
                <a:cs typeface="Arial"/>
              </a:rPr>
              <a:t>Data model and DB applications.</a:t>
            </a:r>
            <a:endParaRPr sz="1400" dirty="0">
              <a:latin typeface="Arial"/>
              <a:cs typeface="Arial"/>
            </a:endParaRPr>
          </a:p>
          <a:p>
            <a:pPr marL="209550" marR="30480" indent="-172085">
              <a:lnSpc>
                <a:spcPts val="1650"/>
              </a:lnSpc>
              <a:spcBef>
                <a:spcPts val="70"/>
              </a:spcBef>
              <a:buChar char="•"/>
              <a:tabLst>
                <a:tab pos="210185" algn="l"/>
              </a:tabLst>
            </a:pPr>
            <a:r>
              <a:rPr lang="en-US" sz="1400" spc="30" dirty="0" smtClean="0">
                <a:solidFill>
                  <a:srgbClr val="404040"/>
                </a:solidFill>
                <a:latin typeface="Arial"/>
                <a:cs typeface="Arial"/>
              </a:rPr>
              <a:t>Core Java Programming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87377" y="1683224"/>
            <a:ext cx="1557083" cy="1543371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515"/>
              </a:spcBef>
            </a:pP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sz="2325" b="1" spc="15" baseline="26881" dirty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337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209550" indent="-171450">
              <a:lnSpc>
                <a:spcPct val="100000"/>
              </a:lnSpc>
              <a:spcBef>
                <a:spcPts val="870"/>
              </a:spcBef>
              <a:buChar char="•"/>
              <a:tabLst>
                <a:tab pos="209550" algn="l"/>
              </a:tabLst>
            </a:pP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JDBC and Web Design fundamentals</a:t>
            </a:r>
            <a:endParaRPr sz="1400" dirty="0">
              <a:latin typeface="Arial"/>
              <a:cs typeface="Arial"/>
            </a:endParaRPr>
          </a:p>
          <a:p>
            <a:pPr marL="209550" indent="-171450">
              <a:lnSpc>
                <a:spcPts val="1650"/>
              </a:lnSpc>
              <a:buChar char="•"/>
              <a:tabLst>
                <a:tab pos="209550" algn="l"/>
              </a:tabLst>
            </a:pPr>
            <a:r>
              <a:rPr lang="en-US" sz="1400" spc="5" dirty="0" smtClean="0">
                <a:solidFill>
                  <a:srgbClr val="404040"/>
                </a:solidFill>
                <a:latin typeface="Arial"/>
                <a:cs typeface="Arial"/>
              </a:rPr>
              <a:t>Bootstrap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83173" y="4346753"/>
            <a:ext cx="1275080" cy="1594026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30"/>
              </a:spcBef>
            </a:pP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4</a:t>
            </a:r>
            <a:r>
              <a:rPr sz="2325" b="1" spc="15" baseline="26881" dirty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284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240665" indent="-172085">
              <a:lnSpc>
                <a:spcPct val="100000"/>
              </a:lnSpc>
              <a:spcBef>
                <a:spcPts val="464"/>
              </a:spcBef>
              <a:buChar char="•"/>
              <a:tabLst>
                <a:tab pos="241300" algn="l"/>
              </a:tabLst>
            </a:pPr>
            <a:r>
              <a:rPr lang="en-US" sz="1400" spc="-10" dirty="0" smtClean="0">
                <a:solidFill>
                  <a:srgbClr val="404040"/>
                </a:solidFill>
                <a:latin typeface="Arial"/>
                <a:cs typeface="Arial"/>
              </a:rPr>
              <a:t>Exceptions</a:t>
            </a:r>
          </a:p>
          <a:p>
            <a:pPr marL="240665" indent="-172085">
              <a:lnSpc>
                <a:spcPct val="100000"/>
              </a:lnSpc>
              <a:spcBef>
                <a:spcPts val="464"/>
              </a:spcBef>
              <a:buChar char="•"/>
              <a:tabLst>
                <a:tab pos="241300" algn="l"/>
              </a:tabLst>
            </a:pPr>
            <a:r>
              <a:rPr lang="en-US" sz="1400" spc="-10" dirty="0" smtClean="0">
                <a:solidFill>
                  <a:srgbClr val="404040"/>
                </a:solidFill>
                <a:latin typeface="Arial"/>
                <a:cs typeface="Arial"/>
              </a:rPr>
              <a:t>Collections</a:t>
            </a:r>
            <a:endParaRPr lang="en-US" sz="1400" spc="-1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240665" indent="-172085">
              <a:lnSpc>
                <a:spcPct val="100000"/>
              </a:lnSpc>
              <a:spcBef>
                <a:spcPts val="464"/>
              </a:spcBef>
              <a:buChar char="•"/>
              <a:tabLst>
                <a:tab pos="241300" algn="l"/>
              </a:tabLst>
            </a:pPr>
            <a:r>
              <a:rPr sz="1400" spc="-10" dirty="0" smtClean="0">
                <a:solidFill>
                  <a:srgbClr val="404040"/>
                </a:solidFill>
                <a:latin typeface="Arial"/>
                <a:cs typeface="Arial"/>
              </a:rPr>
              <a:t>HTML</a:t>
            </a:r>
            <a:endParaRPr lang="en-US" sz="1400" dirty="0">
              <a:latin typeface="Arial"/>
              <a:cs typeface="Arial"/>
            </a:endParaRPr>
          </a:p>
          <a:p>
            <a:pPr marL="240665" indent="-172085">
              <a:lnSpc>
                <a:spcPct val="100000"/>
              </a:lnSpc>
              <a:spcBef>
                <a:spcPts val="464"/>
              </a:spcBef>
              <a:buChar char="•"/>
              <a:tabLst>
                <a:tab pos="241300" algn="l"/>
              </a:tabLst>
            </a:pPr>
            <a:r>
              <a:rPr lang="en-US" sz="1400" dirty="0" smtClean="0">
                <a:latin typeface="Arial"/>
                <a:cs typeface="Arial"/>
              </a:rPr>
              <a:t>CSS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55781" y="1898167"/>
            <a:ext cx="1245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10" dirty="0" smtClean="0">
                <a:solidFill>
                  <a:srgbClr val="585858"/>
                </a:solidFill>
                <a:latin typeface="Arial"/>
                <a:cs typeface="Arial"/>
              </a:rPr>
              <a:t>7</a:t>
            </a:r>
            <a:r>
              <a:rPr sz="2325" b="1" spc="15" baseline="26881" dirty="0" smtClean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-30" baseline="26881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 smtClean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55308" y="1963877"/>
            <a:ext cx="1647148" cy="175881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515"/>
              </a:spcBef>
              <a:tabLst>
                <a:tab pos="298450" algn="l"/>
                <a:tab pos="299085" algn="l"/>
              </a:tabLst>
            </a:pPr>
            <a:endParaRPr sz="1400" dirty="0" smtClean="0">
              <a:latin typeface="Arial"/>
              <a:cs typeface="Arial"/>
            </a:endParaRPr>
          </a:p>
          <a:p>
            <a:pPr marL="298450" marR="5080" indent="-286385">
              <a:lnSpc>
                <a:spcPts val="1500"/>
              </a:lnSpc>
              <a:spcBef>
                <a:spcPts val="62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5" dirty="0">
                <a:latin typeface="Arial"/>
                <a:cs typeface="Arial"/>
              </a:rPr>
              <a:t>Spring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30" dirty="0" smtClean="0">
                <a:latin typeface="Arial"/>
                <a:cs typeface="Arial"/>
              </a:rPr>
              <a:t>REST</a:t>
            </a:r>
            <a:r>
              <a:rPr lang="en-US" sz="1400" spc="30" dirty="0">
                <a:latin typeface="Arial"/>
                <a:cs typeface="Arial"/>
              </a:rPr>
              <a:t> </a:t>
            </a:r>
            <a:r>
              <a:rPr lang="en-US" sz="1400" spc="30" dirty="0" smtClean="0">
                <a:latin typeface="Arial"/>
                <a:cs typeface="Arial"/>
              </a:rPr>
              <a:t>    </a:t>
            </a:r>
            <a:r>
              <a:rPr sz="1400" spc="30" dirty="0" smtClean="0">
                <a:latin typeface="Arial"/>
                <a:cs typeface="Arial"/>
              </a:rPr>
              <a:t>(</a:t>
            </a:r>
            <a:r>
              <a:rPr sz="1400" spc="15" dirty="0" smtClean="0">
                <a:latin typeface="Arial"/>
                <a:cs typeface="Arial"/>
              </a:rPr>
              <a:t>Core </a:t>
            </a:r>
            <a:r>
              <a:rPr sz="1400" spc="15" dirty="0">
                <a:latin typeface="Arial"/>
                <a:cs typeface="Arial"/>
              </a:rPr>
              <a:t>&amp;</a:t>
            </a:r>
            <a:r>
              <a:rPr sz="1400" spc="-19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MVC)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40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-5" dirty="0" err="1" smtClean="0">
                <a:latin typeface="Arial"/>
                <a:cs typeface="Arial"/>
              </a:rPr>
              <a:t>myBatis</a:t>
            </a:r>
            <a:endParaRPr lang="en-US" sz="1400" spc="-5" dirty="0" smtClean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405"/>
              </a:spcBef>
              <a:buChar char="•"/>
              <a:tabLst>
                <a:tab pos="298450" algn="l"/>
                <a:tab pos="299085" algn="l"/>
              </a:tabLst>
            </a:pPr>
            <a:r>
              <a:rPr lang="en-US" sz="1400" spc="-5" dirty="0" smtClean="0">
                <a:latin typeface="Arial"/>
                <a:cs typeface="Arial"/>
              </a:rPr>
              <a:t>Framework of Angular</a:t>
            </a:r>
            <a:endParaRPr lang="en-US" sz="1400" spc="-5" dirty="0" smtClean="0">
              <a:latin typeface="Arial"/>
              <a:cs typeface="Arial"/>
            </a:endParaRPr>
          </a:p>
          <a:p>
            <a:pPr marL="298450" indent="-286385">
              <a:lnSpc>
                <a:spcPct val="100000"/>
              </a:lnSpc>
              <a:spcBef>
                <a:spcPts val="405"/>
              </a:spcBef>
              <a:buChar char="•"/>
              <a:tabLst>
                <a:tab pos="298450" algn="l"/>
                <a:tab pos="299085" algn="l"/>
              </a:tabLst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73886" y="4467617"/>
            <a:ext cx="12458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00" b="1" spc="10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r>
              <a:rPr sz="2325" b="1" spc="15" baseline="26881" dirty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-37" baseline="2688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27174" y="4842850"/>
            <a:ext cx="1552629" cy="17703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6385">
              <a:lnSpc>
                <a:spcPct val="100000"/>
              </a:lnSpc>
              <a:spcBef>
                <a:spcPts val="12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10" dirty="0">
                <a:latin typeface="Arial"/>
                <a:cs typeface="Arial"/>
              </a:rPr>
              <a:t>Agile</a:t>
            </a:r>
            <a:endParaRPr sz="1400" dirty="0">
              <a:latin typeface="Arial"/>
              <a:cs typeface="Arial"/>
            </a:endParaRPr>
          </a:p>
          <a:p>
            <a:pPr marL="298450">
              <a:lnSpc>
                <a:spcPts val="1664"/>
              </a:lnSpc>
              <a:spcBef>
                <a:spcPts val="45"/>
              </a:spcBef>
            </a:pPr>
            <a:r>
              <a:rPr sz="1400" spc="-45" dirty="0">
                <a:latin typeface="Arial"/>
                <a:cs typeface="Arial"/>
              </a:rPr>
              <a:t>M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t</a:t>
            </a:r>
            <a:r>
              <a:rPr sz="1400" spc="-30" dirty="0">
                <a:latin typeface="Arial"/>
                <a:cs typeface="Arial"/>
              </a:rPr>
              <a:t>h</a:t>
            </a:r>
            <a:r>
              <a:rPr sz="1400" spc="45" dirty="0">
                <a:latin typeface="Arial"/>
                <a:cs typeface="Arial"/>
              </a:rPr>
              <a:t>odo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45" dirty="0">
                <a:latin typeface="Arial"/>
                <a:cs typeface="Arial"/>
              </a:rPr>
              <a:t>og</a:t>
            </a:r>
            <a:r>
              <a:rPr sz="1400" spc="10" dirty="0">
                <a:latin typeface="Arial"/>
                <a:cs typeface="Arial"/>
              </a:rPr>
              <a:t>y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ts val="1650"/>
              </a:lnSpc>
              <a:buFontTx/>
              <a:buChar char="•"/>
              <a:tabLst>
                <a:tab pos="298450" algn="l"/>
                <a:tab pos="299085" algn="l"/>
              </a:tabLst>
            </a:pPr>
            <a:r>
              <a:rPr sz="1400" spc="-10" dirty="0" err="1" smtClean="0">
                <a:latin typeface="Arial"/>
                <a:cs typeface="Arial"/>
              </a:rPr>
              <a:t>J</a:t>
            </a:r>
            <a:r>
              <a:rPr lang="en-US" sz="1400" spc="-10" dirty="0" err="1" smtClean="0">
                <a:latin typeface="Arial"/>
                <a:cs typeface="Arial"/>
              </a:rPr>
              <a:t>u</a:t>
            </a:r>
            <a:r>
              <a:rPr sz="1400" spc="-10" dirty="0" err="1" smtClean="0">
                <a:latin typeface="Arial"/>
                <a:cs typeface="Arial"/>
              </a:rPr>
              <a:t>nit</a:t>
            </a:r>
            <a:r>
              <a:rPr lang="en-US" sz="1400" spc="-10" dirty="0" smtClean="0">
                <a:latin typeface="Arial"/>
                <a:cs typeface="Arial"/>
              </a:rPr>
              <a:t>, </a:t>
            </a:r>
            <a:r>
              <a:rPr lang="en-US" sz="1400" dirty="0" smtClean="0">
                <a:latin typeface="Arial"/>
                <a:cs typeface="Arial"/>
              </a:rPr>
              <a:t>Jenkins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ts val="1664"/>
              </a:lnSpc>
              <a:buChar char="•"/>
              <a:tabLst>
                <a:tab pos="298450" algn="l"/>
                <a:tab pos="299085" algn="l"/>
              </a:tabLst>
            </a:pPr>
            <a:r>
              <a:rPr sz="1400" spc="-10" dirty="0">
                <a:latin typeface="Arial"/>
                <a:cs typeface="Arial"/>
              </a:rPr>
              <a:t>GitHub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ts val="1664"/>
              </a:lnSpc>
              <a:spcBef>
                <a:spcPts val="4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-10" dirty="0">
                <a:latin typeface="Arial"/>
                <a:cs typeface="Arial"/>
              </a:rPr>
              <a:t>Maven</a:t>
            </a:r>
            <a:endParaRPr sz="1400" dirty="0">
              <a:latin typeface="Arial"/>
              <a:cs typeface="Arial"/>
            </a:endParaRPr>
          </a:p>
          <a:p>
            <a:pPr marL="298450" indent="-286385">
              <a:lnSpc>
                <a:spcPts val="1664"/>
              </a:lnSpc>
              <a:buChar char="•"/>
              <a:tabLst>
                <a:tab pos="298450" algn="l"/>
                <a:tab pos="299085" algn="l"/>
              </a:tabLst>
            </a:pPr>
            <a:r>
              <a:rPr sz="1400" spc="-5" dirty="0">
                <a:latin typeface="Arial"/>
                <a:cs typeface="Arial"/>
              </a:rPr>
              <a:t>Tomcat</a:t>
            </a:r>
            <a:endParaRPr sz="1400" dirty="0">
              <a:latin typeface="Arial"/>
              <a:cs typeface="Arial"/>
            </a:endParaRPr>
          </a:p>
          <a:p>
            <a:pPr marL="298450" marR="118110" indent="-286385">
              <a:lnSpc>
                <a:spcPts val="1650"/>
              </a:lnSpc>
              <a:spcBef>
                <a:spcPts val="65"/>
              </a:spcBef>
              <a:buChar char="•"/>
              <a:tabLst>
                <a:tab pos="298450" algn="l"/>
                <a:tab pos="299085" algn="l"/>
              </a:tabLst>
            </a:pPr>
            <a:r>
              <a:rPr sz="1400" spc="20" dirty="0" smtClean="0">
                <a:latin typeface="Arial"/>
                <a:cs typeface="Arial"/>
              </a:rPr>
              <a:t>Project  </a:t>
            </a:r>
            <a:r>
              <a:rPr sz="1400" spc="30" dirty="0">
                <a:latin typeface="Arial"/>
                <a:cs typeface="Arial"/>
              </a:rPr>
              <a:t>C</a:t>
            </a:r>
            <a:r>
              <a:rPr sz="1400" spc="45" dirty="0">
                <a:latin typeface="Arial"/>
                <a:cs typeface="Arial"/>
              </a:rPr>
              <a:t>o</a:t>
            </a:r>
            <a:r>
              <a:rPr sz="1400" spc="30" dirty="0">
                <a:latin typeface="Arial"/>
                <a:cs typeface="Arial"/>
              </a:rPr>
              <a:t>m</a:t>
            </a:r>
            <a:r>
              <a:rPr sz="1400" spc="45" dirty="0">
                <a:latin typeface="Arial"/>
                <a:cs typeface="Arial"/>
              </a:rPr>
              <a:t>p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spc="45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t</a:t>
            </a:r>
            <a:r>
              <a:rPr sz="1400" spc="-15" dirty="0">
                <a:latin typeface="Arial"/>
                <a:cs typeface="Arial"/>
              </a:rPr>
              <a:t>i</a:t>
            </a:r>
            <a:r>
              <a:rPr sz="1400" spc="45" dirty="0">
                <a:latin typeface="Arial"/>
                <a:cs typeface="Arial"/>
              </a:rPr>
              <a:t>o</a:t>
            </a:r>
            <a:r>
              <a:rPr sz="1400" spc="15" dirty="0">
                <a:latin typeface="Arial"/>
                <a:cs typeface="Arial"/>
              </a:rPr>
              <a:t>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969625" y="187854"/>
            <a:ext cx="1092200" cy="7101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6"/>
          <p:cNvSpPr txBox="1"/>
          <p:nvPr/>
        </p:nvSpPr>
        <p:spPr>
          <a:xfrm>
            <a:off x="5637528" y="4346753"/>
            <a:ext cx="1557083" cy="1771639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515"/>
              </a:spcBef>
            </a:pPr>
            <a:r>
              <a:rPr lang="en-US" sz="2400" b="1" spc="10" dirty="0">
                <a:solidFill>
                  <a:srgbClr val="585858"/>
                </a:solidFill>
                <a:latin typeface="Arial"/>
                <a:cs typeface="Arial"/>
              </a:rPr>
              <a:t>6</a:t>
            </a:r>
            <a:r>
              <a:rPr sz="2325" b="1" spc="15" baseline="26881" dirty="0" smtClean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325" b="1" spc="337" baseline="26881" dirty="0" smtClean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585858"/>
                </a:solidFill>
                <a:latin typeface="Arial"/>
                <a:cs typeface="Arial"/>
              </a:rPr>
              <a:t>week</a:t>
            </a:r>
            <a:endParaRPr sz="2400" dirty="0">
              <a:latin typeface="Arial"/>
              <a:cs typeface="Arial"/>
            </a:endParaRPr>
          </a:p>
          <a:p>
            <a:pPr marL="209550" indent="-171450">
              <a:lnSpc>
                <a:spcPct val="100000"/>
              </a:lnSpc>
              <a:spcBef>
                <a:spcPts val="870"/>
              </a:spcBef>
              <a:buChar char="•"/>
              <a:tabLst>
                <a:tab pos="209550" algn="l"/>
              </a:tabLst>
            </a:pPr>
            <a:r>
              <a:rPr lang="en-US" sz="1400" dirty="0" err="1" smtClean="0">
                <a:solidFill>
                  <a:srgbClr val="404040"/>
                </a:solidFill>
                <a:latin typeface="Arial"/>
                <a:cs typeface="Arial"/>
              </a:rPr>
              <a:t>Javascript</a:t>
            </a:r>
            <a:endParaRPr lang="en-US" sz="1400" dirty="0" smtClean="0">
              <a:solidFill>
                <a:srgbClr val="404040"/>
              </a:solidFill>
              <a:latin typeface="Arial"/>
              <a:cs typeface="Arial"/>
            </a:endParaRPr>
          </a:p>
          <a:p>
            <a:pPr marL="209550" indent="-171450">
              <a:lnSpc>
                <a:spcPct val="100000"/>
              </a:lnSpc>
              <a:spcBef>
                <a:spcPts val="870"/>
              </a:spcBef>
              <a:buChar char="•"/>
              <a:tabLst>
                <a:tab pos="209550" algn="l"/>
              </a:tabLst>
            </a:pP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Angular </a:t>
            </a:r>
          </a:p>
          <a:p>
            <a:pPr marL="209550" indent="-171450">
              <a:lnSpc>
                <a:spcPct val="100000"/>
              </a:lnSpc>
              <a:spcBef>
                <a:spcPts val="870"/>
              </a:spcBef>
              <a:buChar char="•"/>
              <a:tabLst>
                <a:tab pos="209550" algn="l"/>
              </a:tabLst>
            </a:pPr>
            <a:r>
              <a:rPr lang="en-US" sz="1400" smtClean="0">
                <a:solidFill>
                  <a:srgbClr val="404040"/>
                </a:solidFill>
                <a:latin typeface="Arial"/>
                <a:cs typeface="Arial"/>
              </a:rPr>
              <a:t>J2EE </a:t>
            </a:r>
            <a:r>
              <a:rPr lang="en-US" sz="1400" dirty="0" smtClean="0">
                <a:solidFill>
                  <a:srgbClr val="404040"/>
                </a:solidFill>
                <a:latin typeface="Arial"/>
                <a:cs typeface="Arial"/>
              </a:rPr>
              <a:t>Architecture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6839586"/>
              </p:ext>
            </p:extLst>
          </p:nvPr>
        </p:nvGraphicFramePr>
        <p:xfrm>
          <a:off x="859362" y="3750188"/>
          <a:ext cx="9977811" cy="569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05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24" y="223770"/>
            <a:ext cx="12192000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TOOLS USED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101" y="2855562"/>
            <a:ext cx="1500546" cy="13042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74" y="4731222"/>
            <a:ext cx="2305317" cy="1563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990" y="1029509"/>
            <a:ext cx="1371657" cy="13716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18" y="1042549"/>
            <a:ext cx="1380204" cy="1380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291" y="3241620"/>
            <a:ext cx="2100916" cy="127668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17066" y="1302725"/>
            <a:ext cx="1841680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FRONTEND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95" y="1042549"/>
            <a:ext cx="1385955" cy="13859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24" y="1051096"/>
            <a:ext cx="1700233" cy="137165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507228" y="3193648"/>
            <a:ext cx="1823848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BACKEND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82" y="2926427"/>
            <a:ext cx="1544651" cy="129778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13" y="1945627"/>
            <a:ext cx="2898610" cy="28986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95" y="2784228"/>
            <a:ext cx="1284178" cy="1315122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17066" y="5190847"/>
            <a:ext cx="1814010" cy="96591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</a:t>
            </a:r>
          </a:p>
        </p:txBody>
      </p:sp>
      <p:sp>
        <p:nvSpPr>
          <p:cNvPr id="20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24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379096" y="14347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STRUCTURE OF THE PROJECT</a:t>
            </a:r>
            <a:endParaRPr lang="en-IN" sz="54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89273"/>
            <a:ext cx="10058400" cy="4559984"/>
          </a:xfrm>
          <a:prstGeom prst="rect">
            <a:avLst/>
          </a:prstGeom>
        </p:spPr>
      </p:pic>
      <p:sp>
        <p:nvSpPr>
          <p:cNvPr id="8" name="object 6"/>
          <p:cNvSpPr/>
          <p:nvPr/>
        </p:nvSpPr>
        <p:spPr>
          <a:xfrm>
            <a:off x="10944225" y="19050"/>
            <a:ext cx="1143000" cy="1047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026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				ER </a:t>
            </a:r>
            <a:r>
              <a:rPr lang="en-US" sz="54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DIAGRAM</a:t>
            </a:r>
            <a:endParaRPr lang="en-IN" sz="54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4" y="774700"/>
            <a:ext cx="11117086" cy="596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1325</TotalTime>
  <Words>198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Aharoni</vt:lpstr>
      <vt:lpstr>Arial</vt:lpstr>
      <vt:lpstr>Arial Black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LEARNINGS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SLKSOFT.COM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65</cp:revision>
  <dcterms:created xsi:type="dcterms:W3CDTF">2020-01-13T11:21:55Z</dcterms:created>
  <dcterms:modified xsi:type="dcterms:W3CDTF">2020-01-17T07:26:40Z</dcterms:modified>
</cp:coreProperties>
</file>