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64" r:id="rId4"/>
    <p:sldId id="265" r:id="rId5"/>
    <p:sldId id="258" r:id="rId6"/>
    <p:sldId id="262" r:id="rId7"/>
    <p:sldId id="259" r:id="rId8"/>
    <p:sldId id="260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7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54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7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30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6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2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9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6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5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06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SLK SOFTWARE</a:t>
            </a:r>
          </a:p>
        </p:txBody>
      </p:sp>
      <p:sp>
        <p:nvSpPr>
          <p:cNvPr id="5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1" y="1408739"/>
            <a:ext cx="6793209" cy="42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0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E1759-07CE-4DF9-9EC0-35E07E841DE8}"/>
              </a:ext>
            </a:extLst>
          </p:cNvPr>
          <p:cNvSpPr txBox="1"/>
          <p:nvPr/>
        </p:nvSpPr>
        <p:spPr>
          <a:xfrm>
            <a:off x="0" y="0"/>
            <a:ext cx="1219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SCOPE AND CONCLUSION</a:t>
            </a:r>
          </a:p>
          <a:p>
            <a:endParaRPr lang="en-IN" sz="54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can be implemented in commercial transactions – ordering ,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Delivery, payments, etc.	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shopping cart application will allow the customers to search and buy the products they want.	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0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C69FD6-E991-4305-9F80-0F0E71264795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SNAPSHOTS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8CA71-4CCB-4476-AA55-BA908873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87" y="788418"/>
            <a:ext cx="8741625" cy="58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3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796145-B73C-443B-8554-E5DB419E5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10" y="663315"/>
            <a:ext cx="8108780" cy="55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0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AA9-2232-4DBD-8876-CD63B5877055}"/>
              </a:ext>
            </a:extLst>
          </p:cNvPr>
          <p:cNvSpPr txBox="1"/>
          <p:nvPr/>
        </p:nvSpPr>
        <p:spPr>
          <a:xfrm>
            <a:off x="0" y="1993692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latin typeface="Aharoni" panose="02010803020104030203" pitchFamily="2" charset="-79"/>
                <a:cs typeface="Aharoni" panose="02010803020104030203" pitchFamily="2" charset="-79"/>
              </a:rPr>
              <a:t>THANK</a:t>
            </a:r>
          </a:p>
          <a:p>
            <a:pPr algn="ctr"/>
            <a:r>
              <a:rPr lang="en-IN" sz="8800" dirty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93300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6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Team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Adithya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S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Patil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Akshata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Putlekar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Prajwal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B M</a:t>
            </a: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Pratibha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Ishwar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Bhat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Shravani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P</a:t>
            </a:r>
          </a:p>
          <a:p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6821241" y="-76945"/>
            <a:ext cx="4018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Our Trainer</a:t>
            </a:r>
          </a:p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Upasana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393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2B18DA-4C7B-4DB7-BD57-0FC2EA86871C}"/>
              </a:ext>
            </a:extLst>
          </p:cNvPr>
          <p:cNvSpPr txBox="1"/>
          <p:nvPr/>
        </p:nvSpPr>
        <p:spPr>
          <a:xfrm>
            <a:off x="397566" y="0"/>
            <a:ext cx="8799443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OBECTIVES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become a full stack developer by gaining all the skills required to work with front end and back end web technologies.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confident in all the concepts and become a successful product .</a:t>
            </a:r>
          </a:p>
          <a:p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556859A2-18C6-416D-B51F-38F3B87AF9C3}"/>
              </a:ext>
            </a:extLst>
          </p:cNvPr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2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49B05-61EA-4CF9-B408-FE2BEA7CC4F8}"/>
              </a:ext>
            </a:extLst>
          </p:cNvPr>
          <p:cNvSpPr txBox="1"/>
          <p:nvPr/>
        </p:nvSpPr>
        <p:spPr>
          <a:xfrm>
            <a:off x="0" y="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WHERE DO WE STAND?</a:t>
            </a:r>
          </a:p>
          <a:p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337A5D-088F-4FFC-9704-7921F4224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54731"/>
              </p:ext>
            </p:extLst>
          </p:nvPr>
        </p:nvGraphicFramePr>
        <p:xfrm>
          <a:off x="1289879" y="1292661"/>
          <a:ext cx="8128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23601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8425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3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theoretical and less practical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Practical knowledge in java</a:t>
                      </a:r>
                      <a:r>
                        <a:rPr lang="en-IN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4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OOPs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Angular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4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78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8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Bootstrap</a:t>
                      </a:r>
                      <a:r>
                        <a:rPr lang="en-IN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6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J2EE, JSP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4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 Methodology, Junit, GitHub, Maven, Tomcat, Jenkins.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96438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9A6F32F1-29DD-476B-89AA-EBA9E93576D8}"/>
              </a:ext>
            </a:extLst>
          </p:cNvPr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51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102515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 based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for an 	existing shop.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whereby consumers 	directly buy goods or. services from a seller in real-	time, without an intermediary service, over.</a:t>
            </a:r>
          </a:p>
        </p:txBody>
      </p:sp>
      <p:sp>
        <p:nvSpPr>
          <p:cNvPr id="6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76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43" y="230672"/>
            <a:ext cx="10364451" cy="87075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OUR LEARNINGS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3876675"/>
            <a:ext cx="1733550" cy="247650"/>
          </a:xfrm>
          <a:custGeom>
            <a:avLst/>
            <a:gdLst/>
            <a:ahLst/>
            <a:cxnLst/>
            <a:rect l="l" t="t" r="r" b="b"/>
            <a:pathLst>
              <a:path w="1733550" h="247650">
                <a:moveTo>
                  <a:pt x="978662" y="139192"/>
                </a:moveTo>
                <a:lnTo>
                  <a:pt x="754888" y="139192"/>
                </a:lnTo>
                <a:lnTo>
                  <a:pt x="866775" y="247650"/>
                </a:lnTo>
                <a:lnTo>
                  <a:pt x="978662" y="139192"/>
                </a:lnTo>
                <a:close/>
              </a:path>
              <a:path w="1733550" h="247650">
                <a:moveTo>
                  <a:pt x="1733550" y="0"/>
                </a:moveTo>
                <a:lnTo>
                  <a:pt x="0" y="0"/>
                </a:lnTo>
                <a:lnTo>
                  <a:pt x="0" y="139192"/>
                </a:lnTo>
                <a:lnTo>
                  <a:pt x="1733550" y="139192"/>
                </a:lnTo>
                <a:lnTo>
                  <a:pt x="1733550" y="0"/>
                </a:lnTo>
                <a:close/>
              </a:path>
            </a:pathLst>
          </a:custGeom>
          <a:solidFill>
            <a:srgbClr val="4BD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7950" y="3752850"/>
            <a:ext cx="1724025" cy="257175"/>
          </a:xfrm>
          <a:custGeom>
            <a:avLst/>
            <a:gdLst/>
            <a:ahLst/>
            <a:cxnLst/>
            <a:rect l="l" t="t" r="r" b="b"/>
            <a:pathLst>
              <a:path w="1724025" h="257175">
                <a:moveTo>
                  <a:pt x="1724025" y="112649"/>
                </a:moveTo>
                <a:lnTo>
                  <a:pt x="0" y="112649"/>
                </a:lnTo>
                <a:lnTo>
                  <a:pt x="0" y="257175"/>
                </a:lnTo>
                <a:lnTo>
                  <a:pt x="1724025" y="257175"/>
                </a:lnTo>
                <a:lnTo>
                  <a:pt x="1724025" y="112649"/>
                </a:lnTo>
                <a:close/>
              </a:path>
              <a:path w="1724025" h="257175">
                <a:moveTo>
                  <a:pt x="862076" y="0"/>
                </a:moveTo>
                <a:lnTo>
                  <a:pt x="750697" y="112649"/>
                </a:lnTo>
                <a:lnTo>
                  <a:pt x="973327" y="112649"/>
                </a:lnTo>
                <a:lnTo>
                  <a:pt x="862076" y="0"/>
                </a:lnTo>
                <a:close/>
              </a:path>
            </a:pathLst>
          </a:custGeom>
          <a:solidFill>
            <a:srgbClr val="97D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1975" y="3876675"/>
            <a:ext cx="1733550" cy="247650"/>
          </a:xfrm>
          <a:custGeom>
            <a:avLst/>
            <a:gdLst/>
            <a:ahLst/>
            <a:cxnLst/>
            <a:rect l="l" t="t" r="r" b="b"/>
            <a:pathLst>
              <a:path w="1733550" h="247650">
                <a:moveTo>
                  <a:pt x="978662" y="139192"/>
                </a:moveTo>
                <a:lnTo>
                  <a:pt x="754888" y="139192"/>
                </a:lnTo>
                <a:lnTo>
                  <a:pt x="866775" y="247650"/>
                </a:lnTo>
                <a:lnTo>
                  <a:pt x="978662" y="139192"/>
                </a:lnTo>
                <a:close/>
              </a:path>
              <a:path w="1733550" h="247650">
                <a:moveTo>
                  <a:pt x="1733550" y="0"/>
                </a:moveTo>
                <a:lnTo>
                  <a:pt x="0" y="0"/>
                </a:lnTo>
                <a:lnTo>
                  <a:pt x="0" y="139192"/>
                </a:lnTo>
                <a:lnTo>
                  <a:pt x="1733550" y="139192"/>
                </a:lnTo>
                <a:lnTo>
                  <a:pt x="1733550" y="0"/>
                </a:lnTo>
                <a:close/>
              </a:path>
            </a:pathLst>
          </a:custGeom>
          <a:solidFill>
            <a:srgbClr val="5EB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5525" y="3752850"/>
            <a:ext cx="1724025" cy="257175"/>
          </a:xfrm>
          <a:custGeom>
            <a:avLst/>
            <a:gdLst/>
            <a:ahLst/>
            <a:cxnLst/>
            <a:rect l="l" t="t" r="r" b="b"/>
            <a:pathLst>
              <a:path w="1724025" h="257175">
                <a:moveTo>
                  <a:pt x="1724025" y="112649"/>
                </a:moveTo>
                <a:lnTo>
                  <a:pt x="0" y="112649"/>
                </a:lnTo>
                <a:lnTo>
                  <a:pt x="0" y="257175"/>
                </a:lnTo>
                <a:lnTo>
                  <a:pt x="1724025" y="257175"/>
                </a:lnTo>
                <a:lnTo>
                  <a:pt x="1724025" y="112649"/>
                </a:lnTo>
                <a:close/>
              </a:path>
              <a:path w="1724025" h="257175">
                <a:moveTo>
                  <a:pt x="862076" y="0"/>
                </a:moveTo>
                <a:lnTo>
                  <a:pt x="750697" y="112649"/>
                </a:lnTo>
                <a:lnTo>
                  <a:pt x="973327" y="112649"/>
                </a:lnTo>
                <a:lnTo>
                  <a:pt x="862076" y="0"/>
                </a:lnTo>
                <a:close/>
              </a:path>
            </a:pathLst>
          </a:custGeom>
          <a:solidFill>
            <a:srgbClr val="4BD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9550" y="3876675"/>
            <a:ext cx="1733550" cy="247650"/>
          </a:xfrm>
          <a:custGeom>
            <a:avLst/>
            <a:gdLst/>
            <a:ahLst/>
            <a:cxnLst/>
            <a:rect l="l" t="t" r="r" b="b"/>
            <a:pathLst>
              <a:path w="1733550" h="247650">
                <a:moveTo>
                  <a:pt x="978661" y="139192"/>
                </a:moveTo>
                <a:lnTo>
                  <a:pt x="754888" y="139192"/>
                </a:lnTo>
                <a:lnTo>
                  <a:pt x="866775" y="247650"/>
                </a:lnTo>
                <a:lnTo>
                  <a:pt x="978661" y="139192"/>
                </a:lnTo>
                <a:close/>
              </a:path>
              <a:path w="1733550" h="247650">
                <a:moveTo>
                  <a:pt x="1733550" y="0"/>
                </a:moveTo>
                <a:lnTo>
                  <a:pt x="0" y="0"/>
                </a:lnTo>
                <a:lnTo>
                  <a:pt x="0" y="139192"/>
                </a:lnTo>
                <a:lnTo>
                  <a:pt x="1733550" y="139192"/>
                </a:lnTo>
                <a:lnTo>
                  <a:pt x="1733550" y="0"/>
                </a:lnTo>
                <a:close/>
              </a:path>
            </a:pathLst>
          </a:custGeom>
          <a:solidFill>
            <a:srgbClr val="97D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63100" y="3752850"/>
            <a:ext cx="1724025" cy="257175"/>
          </a:xfrm>
          <a:custGeom>
            <a:avLst/>
            <a:gdLst/>
            <a:ahLst/>
            <a:cxnLst/>
            <a:rect l="l" t="t" r="r" b="b"/>
            <a:pathLst>
              <a:path w="1724025" h="257175">
                <a:moveTo>
                  <a:pt x="1724025" y="112649"/>
                </a:moveTo>
                <a:lnTo>
                  <a:pt x="0" y="112649"/>
                </a:lnTo>
                <a:lnTo>
                  <a:pt x="0" y="257175"/>
                </a:lnTo>
                <a:lnTo>
                  <a:pt x="1724025" y="257175"/>
                </a:lnTo>
                <a:lnTo>
                  <a:pt x="1724025" y="112649"/>
                </a:lnTo>
                <a:close/>
              </a:path>
              <a:path w="1724025" h="257175">
                <a:moveTo>
                  <a:pt x="862076" y="0"/>
                </a:moveTo>
                <a:lnTo>
                  <a:pt x="750697" y="112649"/>
                </a:lnTo>
                <a:lnTo>
                  <a:pt x="973327" y="112649"/>
                </a:lnTo>
                <a:lnTo>
                  <a:pt x="862076" y="0"/>
                </a:lnTo>
                <a:close/>
              </a:path>
            </a:pathLst>
          </a:custGeom>
          <a:solidFill>
            <a:srgbClr val="5EB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4400" y="1994535"/>
            <a:ext cx="1264920" cy="11269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325" b="1" spc="22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sz="2325" b="1" spc="277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505" marR="85725">
              <a:lnSpc>
                <a:spcPct val="100600"/>
              </a:lnSpc>
              <a:spcBef>
                <a:spcPts val="60"/>
              </a:spcBef>
            </a:pP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 </a:t>
            </a:r>
            <a:r>
              <a:rPr sz="16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</a:t>
            </a:r>
            <a:r>
              <a:rPr sz="16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16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0791" y="4061808"/>
            <a:ext cx="2176226" cy="1887953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505"/>
              </a:spcBef>
            </a:pPr>
            <a:r>
              <a:rPr sz="2400" b="1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2nd</a:t>
            </a:r>
            <a:r>
              <a:rPr sz="2400" b="1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week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marR="271145" indent="-172085">
              <a:lnSpc>
                <a:spcPct val="100600"/>
              </a:lnSpc>
              <a:spcBef>
                <a:spcPts val="850"/>
              </a:spcBef>
              <a:buChar char="•"/>
              <a:tabLst>
                <a:tab pos="184785" algn="l"/>
              </a:tabLst>
            </a:pPr>
            <a:r>
              <a:rPr sz="16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1600" spc="-2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oriented  programming  </a:t>
            </a:r>
            <a:r>
              <a:rPr sz="16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indent="-172085">
              <a:lnSpc>
                <a:spcPts val="1650"/>
              </a:lnSpc>
              <a:buChar char="•"/>
              <a:tabLst>
                <a:tab pos="184785" algn="l"/>
              </a:tabLst>
            </a:pP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indent="-172085">
              <a:lnSpc>
                <a:spcPct val="100000"/>
              </a:lnSpc>
              <a:spcBef>
                <a:spcPts val="45"/>
              </a:spcBef>
              <a:buChar char="•"/>
              <a:tabLst>
                <a:tab pos="184785" algn="l"/>
              </a:tabLst>
            </a:pP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16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1268" y="1954570"/>
            <a:ext cx="1529715" cy="1516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189">
              <a:lnSpc>
                <a:spcPts val="2855"/>
              </a:lnSpc>
              <a:spcBef>
                <a:spcPts val="105"/>
              </a:spcBef>
            </a:pPr>
            <a:r>
              <a:rPr sz="24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325" b="1" spc="7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sz="2325" b="1" spc="345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indent="-172085">
              <a:lnSpc>
                <a:spcPts val="1655"/>
              </a:lnSpc>
              <a:buChar char="•"/>
              <a:tabLst>
                <a:tab pos="210185" algn="l"/>
              </a:tabLst>
            </a:pPr>
            <a:r>
              <a:rPr sz="16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600" spc="-20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>
              <a:lnSpc>
                <a:spcPts val="1664"/>
              </a:lnSpc>
              <a:spcBef>
                <a:spcPts val="45"/>
              </a:spcBef>
            </a:pP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marR="30480" indent="-172085">
              <a:lnSpc>
                <a:spcPts val="1650"/>
              </a:lnSpc>
              <a:spcBef>
                <a:spcPts val="70"/>
              </a:spcBef>
              <a:buChar char="•"/>
              <a:tabLst>
                <a:tab pos="210185" algn="l"/>
              </a:tabLst>
            </a:pPr>
            <a:r>
              <a:rPr sz="1600" spc="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</a:t>
            </a:r>
            <a:r>
              <a:rPr sz="16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2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 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8269" y="1749107"/>
            <a:ext cx="1462405" cy="1797287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515"/>
              </a:spcBef>
            </a:pPr>
            <a:r>
              <a:rPr sz="2400" b="1" spc="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325" b="1" spc="15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325" b="1" spc="337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indent="-171450">
              <a:lnSpc>
                <a:spcPct val="100000"/>
              </a:lnSpc>
              <a:spcBef>
                <a:spcPts val="870"/>
              </a:spcBef>
              <a:buChar char="•"/>
              <a:tabLst>
                <a:tab pos="209550" algn="l"/>
              </a:tabLst>
            </a:pP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1600" spc="-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indent="-171450">
              <a:lnSpc>
                <a:spcPts val="1664"/>
              </a:lnSpc>
              <a:spcBef>
                <a:spcPts val="45"/>
              </a:spcBef>
              <a:buChar char="•"/>
              <a:tabLst>
                <a:tab pos="209550" algn="l"/>
              </a:tabLst>
            </a:pPr>
            <a:r>
              <a:rPr sz="16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ES5,ES6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indent="-171450">
              <a:lnSpc>
                <a:spcPts val="1650"/>
              </a:lnSpc>
              <a:buChar char="•"/>
              <a:tabLst>
                <a:tab pos="209550" algn="l"/>
              </a:tabLst>
            </a:pPr>
            <a:r>
              <a:rPr sz="16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Angular7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indent="-171450">
              <a:lnSpc>
                <a:spcPts val="1664"/>
              </a:lnSpc>
              <a:buChar char="•"/>
              <a:tabLst>
                <a:tab pos="209550" algn="l"/>
              </a:tabLst>
            </a:pPr>
            <a:r>
              <a:rPr sz="16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sz="16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6125" y="4133850"/>
            <a:ext cx="1275080" cy="13963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0"/>
              </a:spcBef>
            </a:pPr>
            <a:r>
              <a:rPr sz="2400" b="1" spc="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325" b="1" spc="15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325" b="1" spc="284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172085">
              <a:lnSpc>
                <a:spcPct val="100000"/>
              </a:lnSpc>
              <a:spcBef>
                <a:spcPts val="464"/>
              </a:spcBef>
              <a:buChar char="•"/>
              <a:tabLst>
                <a:tab pos="241300" algn="l"/>
              </a:tabLst>
            </a:pPr>
            <a:r>
              <a:rPr sz="14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172085">
              <a:lnSpc>
                <a:spcPts val="1664"/>
              </a:lnSpc>
              <a:spcBef>
                <a:spcPts val="45"/>
              </a:spcBef>
              <a:buChar char="•"/>
              <a:tabLst>
                <a:tab pos="241300" algn="l"/>
              </a:tabLst>
            </a:pPr>
            <a:r>
              <a:rPr sz="1400" spc="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172085">
              <a:lnSpc>
                <a:spcPts val="1650"/>
              </a:lnSpc>
              <a:buChar char="•"/>
              <a:tabLst>
                <a:tab pos="241300" algn="l"/>
              </a:tabLst>
            </a:pPr>
            <a:r>
              <a:rPr sz="14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172085">
              <a:lnSpc>
                <a:spcPts val="1664"/>
              </a:lnSpc>
              <a:buChar char="•"/>
              <a:tabLst>
                <a:tab pos="241300" algn="l"/>
              </a:tabLst>
            </a:pPr>
            <a:r>
              <a:rPr sz="1400" spc="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6557" y="4283138"/>
            <a:ext cx="1576070" cy="170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2325" b="1" spc="15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325" b="1" spc="7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marR="77470" indent="-171450">
              <a:lnSpc>
                <a:spcPct val="100600"/>
              </a:lnSpc>
              <a:spcBef>
                <a:spcPts val="1090"/>
              </a:spcBef>
              <a:buChar char="•"/>
              <a:tabLst>
                <a:tab pos="209550" algn="l"/>
              </a:tabLst>
            </a:pP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sz="1600" spc="-1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16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sz="16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16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indent="-171450">
              <a:lnSpc>
                <a:spcPts val="1650"/>
              </a:lnSpc>
              <a:buChar char="•"/>
              <a:tabLst>
                <a:tab pos="209550" algn="l"/>
              </a:tabLst>
            </a:pPr>
            <a:r>
              <a:rPr sz="1600" spc="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JEE</a:t>
            </a:r>
            <a:r>
              <a:rPr sz="1600" spc="-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41938" y="1890217"/>
            <a:ext cx="1245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2325" b="1" spc="15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325" b="1" spc="-30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47960" y="2229498"/>
            <a:ext cx="1645249" cy="101790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51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sz="1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6385">
              <a:lnSpc>
                <a:spcPts val="1500"/>
              </a:lnSpc>
              <a:spcBef>
                <a:spcPts val="62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sz="1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REST(  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&amp;</a:t>
            </a:r>
            <a:r>
              <a:rPr sz="1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ct val="100000"/>
              </a:lnSpc>
              <a:spcBef>
                <a:spcPts val="40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36861" y="4319257"/>
            <a:ext cx="12458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b="1" spc="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2325" b="1" spc="15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325" b="1" spc="-37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10897" y="4693030"/>
            <a:ext cx="2176227" cy="181395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Char char="•"/>
              <a:tabLst>
                <a:tab pos="298450" algn="l"/>
                <a:tab pos="299085" algn="l"/>
              </a:tabLst>
            </a:pP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>
              <a:lnSpc>
                <a:spcPts val="1664"/>
              </a:lnSpc>
              <a:spcBef>
                <a:spcPts val="45"/>
              </a:spcBef>
            </a:pP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odo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ts val="1650"/>
              </a:lnSpc>
              <a:buChar char="•"/>
              <a:tabLst>
                <a:tab pos="298450" algn="l"/>
                <a:tab pos="29908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ts val="1664"/>
              </a:lnSpc>
              <a:buChar char="•"/>
              <a:tabLst>
                <a:tab pos="298450" algn="l"/>
                <a:tab pos="29908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ts val="1664"/>
              </a:lnSpc>
              <a:spcBef>
                <a:spcPts val="45"/>
              </a:spcBef>
              <a:buChar char="•"/>
              <a:tabLst>
                <a:tab pos="298450" algn="l"/>
                <a:tab pos="29908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ts val="1664"/>
              </a:lnSpc>
              <a:buChar char="•"/>
              <a:tabLst>
                <a:tab pos="298450" algn="l"/>
                <a:tab pos="29908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ts val="1664"/>
              </a:lnSpc>
              <a:spcBef>
                <a:spcPts val="50"/>
              </a:spcBef>
              <a:buChar char="•"/>
              <a:tabLst>
                <a:tab pos="298450" algn="l"/>
                <a:tab pos="29908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</a:p>
          <a:p>
            <a:pPr marL="298450" marR="118110" indent="-286385">
              <a:lnSpc>
                <a:spcPts val="1650"/>
              </a:lnSpc>
              <a:spcBef>
                <a:spcPts val="65"/>
              </a:spcBef>
              <a:buChar char="•"/>
              <a:tabLst>
                <a:tab pos="298450" algn="l"/>
                <a:tab pos="299085" algn="l"/>
              </a:tabLst>
            </a:pP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</a:t>
            </a:r>
            <a:r>
              <a:rPr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69625" y="187854"/>
            <a:ext cx="1092200" cy="71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79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24" y="223770"/>
            <a:ext cx="1219200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TOOLS USED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050" y="2626438"/>
            <a:ext cx="1500546" cy="1304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09" y="5351090"/>
            <a:ext cx="1333580" cy="120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90" y="1029509"/>
            <a:ext cx="1371657" cy="1371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18" y="1042549"/>
            <a:ext cx="1380204" cy="1380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291" y="3241620"/>
            <a:ext cx="2100916" cy="127668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89396" y="1196449"/>
            <a:ext cx="1700011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FRONTEND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5" y="1042549"/>
            <a:ext cx="1385955" cy="13859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24" y="1051096"/>
            <a:ext cx="1700233" cy="137165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89396" y="2654039"/>
            <a:ext cx="1700011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BACKEND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57" y="2632939"/>
            <a:ext cx="1544651" cy="12977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57" y="1829275"/>
            <a:ext cx="2898610" cy="28986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302" y="2626438"/>
            <a:ext cx="1284178" cy="131512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89395" y="4111629"/>
            <a:ext cx="1700011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DEVOPS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96" y="4076914"/>
            <a:ext cx="1778371" cy="100063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89395" y="5572072"/>
            <a:ext cx="1700011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0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C8ED0B-577C-42E5-82B4-C9AB9A5887D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71" y="4365332"/>
            <a:ext cx="1989298" cy="63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0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79096" y="1434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STRUCTURE OF THE PROJECT</a:t>
            </a:r>
            <a:endParaRPr lang="en-IN" sz="54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89273"/>
            <a:ext cx="10058400" cy="4559984"/>
          </a:xfrm>
          <a:prstGeom prst="rect">
            <a:avLst/>
          </a:prstGeom>
        </p:spPr>
      </p:pic>
      <p:sp>
        <p:nvSpPr>
          <p:cNvPr id="8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026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ER DIAGRAM</a:t>
            </a:r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4" y="774700"/>
            <a:ext cx="11117086" cy="59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68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1005</TotalTime>
  <Words>304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Aharoni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LEARNINGS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SLKSOFT.COM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Adithya Patil</cp:lastModifiedBy>
  <cp:revision>50</cp:revision>
  <dcterms:created xsi:type="dcterms:W3CDTF">2020-01-13T11:21:55Z</dcterms:created>
  <dcterms:modified xsi:type="dcterms:W3CDTF">2020-01-16T16:45:51Z</dcterms:modified>
</cp:coreProperties>
</file>