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64" r:id="rId4"/>
    <p:sldId id="265" r:id="rId5"/>
    <p:sldId id="258" r:id="rId6"/>
    <p:sldId id="262" r:id="rId7"/>
    <p:sldId id="259" r:id="rId8"/>
    <p:sldId id="260" r:id="rId9"/>
    <p:sldId id="263" r:id="rId10"/>
    <p:sldId id="270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4" d="100"/>
          <a:sy n="64" d="100"/>
        </p:scale>
        <p:origin x="13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0452-9F23-4FB6-99B5-E2851CD6035C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7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5545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73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8301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68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62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9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0452-9F23-4FB6-99B5-E2851CD6035C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1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0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6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6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9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5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9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6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</p:sldLayoutIdLst>
  <p:transition>
    <p:fade thruBlk="1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jp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606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SLK SOFTWARE</a:t>
            </a:r>
          </a:p>
        </p:txBody>
      </p:sp>
      <p:sp>
        <p:nvSpPr>
          <p:cNvPr id="5" name="object 6"/>
          <p:cNvSpPr/>
          <p:nvPr/>
        </p:nvSpPr>
        <p:spPr>
          <a:xfrm>
            <a:off x="10944225" y="19050"/>
            <a:ext cx="1143000" cy="1047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91" y="1408739"/>
            <a:ext cx="6793209" cy="42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08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C69411-323C-4881-9727-9DB958142331}"/>
              </a:ext>
            </a:extLst>
          </p:cNvPr>
          <p:cNvSpPr txBox="1"/>
          <p:nvPr/>
        </p:nvSpPr>
        <p:spPr>
          <a:xfrm>
            <a:off x="0" y="0"/>
            <a:ext cx="9368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FULL STACK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C4FBF2-0242-441F-918D-B2FC12B47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69" y="1163327"/>
            <a:ext cx="10483794" cy="477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27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7E1759-07CE-4DF9-9EC0-35E07E841DE8}"/>
              </a:ext>
            </a:extLst>
          </p:cNvPr>
          <p:cNvSpPr txBox="1"/>
          <p:nvPr/>
        </p:nvSpPr>
        <p:spPr>
          <a:xfrm>
            <a:off x="0" y="0"/>
            <a:ext cx="121920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SCOPE AND CONCLUSION</a:t>
            </a:r>
          </a:p>
          <a:p>
            <a:endParaRPr lang="en-IN" sz="5400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can be implemented in commercial transactions – ordering ,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Delivery, payments, etc.	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shopping cart application will allow the customers to search and buy the products they want.	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507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C69FD6-E991-4305-9F80-0F0E71264795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SNAPSHOTS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68CA71-4CCB-4476-AA55-BA9088732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187" y="788418"/>
            <a:ext cx="8741625" cy="586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35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796145-B73C-443B-8554-E5DB419E5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610" y="663315"/>
            <a:ext cx="8108780" cy="553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06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C56AA9-2232-4DBD-8876-CD63B5877055}"/>
              </a:ext>
            </a:extLst>
          </p:cNvPr>
          <p:cNvSpPr txBox="1"/>
          <p:nvPr/>
        </p:nvSpPr>
        <p:spPr>
          <a:xfrm>
            <a:off x="0" y="1993692"/>
            <a:ext cx="12192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>
                <a:latin typeface="Aharoni" panose="02010803020104030203" pitchFamily="2" charset="-79"/>
                <a:cs typeface="Aharoni" panose="02010803020104030203" pitchFamily="2" charset="-79"/>
              </a:rPr>
              <a:t>THANK</a:t>
            </a:r>
          </a:p>
          <a:p>
            <a:pPr algn="ctr"/>
            <a:r>
              <a:rPr lang="en-IN" sz="8800" dirty="0">
                <a:latin typeface="Aharoni" panose="02010803020104030203" pitchFamily="2" charset="-79"/>
                <a:cs typeface="Aharoni" panose="02010803020104030203" pitchFamily="2" charset="-79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93300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		</a:t>
            </a:r>
            <a:r>
              <a:rPr lang="en-US" sz="60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Our Team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		</a:t>
            </a:r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Adithya</a:t>
            </a: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 S </a:t>
            </a:r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Patil</a:t>
            </a:r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		</a:t>
            </a:r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Akshata</a:t>
            </a: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Putlekar</a:t>
            </a:r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		</a:t>
            </a:r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Prajwal</a:t>
            </a: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 B M</a:t>
            </a:r>
          </a:p>
          <a:p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		</a:t>
            </a:r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Pratibha</a:t>
            </a: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Ishwar</a:t>
            </a: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Bhat</a:t>
            </a:r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		</a:t>
            </a:r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Shravani</a:t>
            </a: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 P</a:t>
            </a:r>
          </a:p>
          <a:p>
            <a:endParaRPr lang="en-US" sz="4000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en-US" sz="4000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en-US" sz="4000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944225" y="19050"/>
            <a:ext cx="1143000" cy="1047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6821241" y="-76945"/>
            <a:ext cx="40182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>Our Trainer</a:t>
            </a:r>
          </a:p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en-US" sz="3600" dirty="0" err="1">
                <a:latin typeface="Aharoni" panose="02010803020104030203" pitchFamily="2" charset="-79"/>
                <a:cs typeface="Aharoni" panose="02010803020104030203" pitchFamily="2" charset="-79"/>
              </a:rPr>
              <a:t>Upasana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0393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2B18DA-4C7B-4DB7-BD57-0FC2EA86871C}"/>
              </a:ext>
            </a:extLst>
          </p:cNvPr>
          <p:cNvSpPr txBox="1"/>
          <p:nvPr/>
        </p:nvSpPr>
        <p:spPr>
          <a:xfrm>
            <a:off x="397566" y="0"/>
            <a:ext cx="8799443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OBECTIVES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become a full stack developer by gaining all the skills required to work with front end and back end web technologies.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confident in all the concepts and become a successful product .</a:t>
            </a:r>
          </a:p>
          <a:p>
            <a:endParaRPr lang="en-IN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IN" sz="6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IN" sz="6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556859A2-18C6-416D-B51F-38F3B87AF9C3}"/>
              </a:ext>
            </a:extLst>
          </p:cNvPr>
          <p:cNvSpPr/>
          <p:nvPr/>
        </p:nvSpPr>
        <p:spPr>
          <a:xfrm>
            <a:off x="10944225" y="19050"/>
            <a:ext cx="1143000" cy="1047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2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449B05-61EA-4CF9-B408-FE2BEA7CC4F8}"/>
              </a:ext>
            </a:extLst>
          </p:cNvPr>
          <p:cNvSpPr txBox="1"/>
          <p:nvPr/>
        </p:nvSpPr>
        <p:spPr>
          <a:xfrm>
            <a:off x="0" y="0"/>
            <a:ext cx="1219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WHERE DO WE STAND?</a:t>
            </a:r>
          </a:p>
          <a:p>
            <a:endParaRPr lang="en-IN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IN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C337A5D-088F-4FFC-9704-7921F4224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854731"/>
              </p:ext>
            </p:extLst>
          </p:nvPr>
        </p:nvGraphicFramePr>
        <p:xfrm>
          <a:off x="1289879" y="1292661"/>
          <a:ext cx="81280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23601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84252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338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theoretical and less practical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knowledge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Practical knowledge in java</a:t>
                      </a:r>
                      <a:r>
                        <a:rPr lang="en-IN" sz="20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34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OOPs basics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Angular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745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Spring boot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78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48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HTML, CSS, Bootstrap</a:t>
                      </a:r>
                      <a:r>
                        <a:rPr lang="en-IN" sz="20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66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J2EE, JSP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74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Agile Methodology, Junit, GitHub, Maven, Tomcat, Jenkins.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196438"/>
                  </a:ext>
                </a:extLst>
              </a:tr>
            </a:tbl>
          </a:graphicData>
        </a:graphic>
      </p:graphicFrame>
      <p:sp>
        <p:nvSpPr>
          <p:cNvPr id="6" name="object 6">
            <a:extLst>
              <a:ext uri="{FF2B5EF4-FFF2-40B4-BE49-F238E27FC236}">
                <a16:creationId xmlns:a16="http://schemas.microsoft.com/office/drawing/2014/main" id="{9A6F32F1-29DD-476B-89AA-EBA9E93576D8}"/>
              </a:ext>
            </a:extLst>
          </p:cNvPr>
          <p:cNvSpPr/>
          <p:nvPr/>
        </p:nvSpPr>
        <p:spPr>
          <a:xfrm>
            <a:off x="10944225" y="19050"/>
            <a:ext cx="1143000" cy="1047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8518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0"/>
            <a:ext cx="1025158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en-US" sz="54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web based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for an 	existing shop.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shopping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process whereby consumers 	directly buy goods or. services from a seller in real-	time, without an intermediary service, over.</a:t>
            </a:r>
          </a:p>
        </p:txBody>
      </p:sp>
      <p:sp>
        <p:nvSpPr>
          <p:cNvPr id="6" name="object 6"/>
          <p:cNvSpPr/>
          <p:nvPr/>
        </p:nvSpPr>
        <p:spPr>
          <a:xfrm>
            <a:off x="10944225" y="19050"/>
            <a:ext cx="1143000" cy="1047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7763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43" y="230672"/>
            <a:ext cx="10364451" cy="87075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OUR LEARNINGS</a:t>
            </a:r>
          </a:p>
        </p:txBody>
      </p:sp>
      <p:sp>
        <p:nvSpPr>
          <p:cNvPr id="3" name="object 3"/>
          <p:cNvSpPr/>
          <p:nvPr/>
        </p:nvSpPr>
        <p:spPr>
          <a:xfrm>
            <a:off x="914400" y="3876675"/>
            <a:ext cx="1733550" cy="247650"/>
          </a:xfrm>
          <a:custGeom>
            <a:avLst/>
            <a:gdLst/>
            <a:ahLst/>
            <a:cxnLst/>
            <a:rect l="l" t="t" r="r" b="b"/>
            <a:pathLst>
              <a:path w="1733550" h="247650">
                <a:moveTo>
                  <a:pt x="978662" y="139192"/>
                </a:moveTo>
                <a:lnTo>
                  <a:pt x="754888" y="139192"/>
                </a:lnTo>
                <a:lnTo>
                  <a:pt x="866775" y="247650"/>
                </a:lnTo>
                <a:lnTo>
                  <a:pt x="978662" y="139192"/>
                </a:lnTo>
                <a:close/>
              </a:path>
              <a:path w="1733550" h="247650">
                <a:moveTo>
                  <a:pt x="1733550" y="0"/>
                </a:moveTo>
                <a:lnTo>
                  <a:pt x="0" y="0"/>
                </a:lnTo>
                <a:lnTo>
                  <a:pt x="0" y="139192"/>
                </a:lnTo>
                <a:lnTo>
                  <a:pt x="1733550" y="139192"/>
                </a:lnTo>
                <a:lnTo>
                  <a:pt x="1733550" y="0"/>
                </a:lnTo>
                <a:close/>
              </a:path>
            </a:pathLst>
          </a:custGeom>
          <a:solidFill>
            <a:srgbClr val="4BD5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47950" y="3752850"/>
            <a:ext cx="1724025" cy="257175"/>
          </a:xfrm>
          <a:custGeom>
            <a:avLst/>
            <a:gdLst/>
            <a:ahLst/>
            <a:cxnLst/>
            <a:rect l="l" t="t" r="r" b="b"/>
            <a:pathLst>
              <a:path w="1724025" h="257175">
                <a:moveTo>
                  <a:pt x="1724025" y="112649"/>
                </a:moveTo>
                <a:lnTo>
                  <a:pt x="0" y="112649"/>
                </a:lnTo>
                <a:lnTo>
                  <a:pt x="0" y="257175"/>
                </a:lnTo>
                <a:lnTo>
                  <a:pt x="1724025" y="257175"/>
                </a:lnTo>
                <a:lnTo>
                  <a:pt x="1724025" y="112649"/>
                </a:lnTo>
                <a:close/>
              </a:path>
              <a:path w="1724025" h="257175">
                <a:moveTo>
                  <a:pt x="862076" y="0"/>
                </a:moveTo>
                <a:lnTo>
                  <a:pt x="750697" y="112649"/>
                </a:lnTo>
                <a:lnTo>
                  <a:pt x="973327" y="112649"/>
                </a:lnTo>
                <a:lnTo>
                  <a:pt x="862076" y="0"/>
                </a:lnTo>
                <a:close/>
              </a:path>
            </a:pathLst>
          </a:custGeom>
          <a:solidFill>
            <a:srgbClr val="97DC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71975" y="3876675"/>
            <a:ext cx="1733550" cy="247650"/>
          </a:xfrm>
          <a:custGeom>
            <a:avLst/>
            <a:gdLst/>
            <a:ahLst/>
            <a:cxnLst/>
            <a:rect l="l" t="t" r="r" b="b"/>
            <a:pathLst>
              <a:path w="1733550" h="247650">
                <a:moveTo>
                  <a:pt x="978662" y="139192"/>
                </a:moveTo>
                <a:lnTo>
                  <a:pt x="754888" y="139192"/>
                </a:lnTo>
                <a:lnTo>
                  <a:pt x="866775" y="247650"/>
                </a:lnTo>
                <a:lnTo>
                  <a:pt x="978662" y="139192"/>
                </a:lnTo>
                <a:close/>
              </a:path>
              <a:path w="1733550" h="247650">
                <a:moveTo>
                  <a:pt x="1733550" y="0"/>
                </a:moveTo>
                <a:lnTo>
                  <a:pt x="0" y="0"/>
                </a:lnTo>
                <a:lnTo>
                  <a:pt x="0" y="139192"/>
                </a:lnTo>
                <a:lnTo>
                  <a:pt x="1733550" y="139192"/>
                </a:lnTo>
                <a:lnTo>
                  <a:pt x="1733550" y="0"/>
                </a:lnTo>
                <a:close/>
              </a:path>
            </a:pathLst>
          </a:custGeom>
          <a:solidFill>
            <a:srgbClr val="5EB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5525" y="3752850"/>
            <a:ext cx="1724025" cy="257175"/>
          </a:xfrm>
          <a:custGeom>
            <a:avLst/>
            <a:gdLst/>
            <a:ahLst/>
            <a:cxnLst/>
            <a:rect l="l" t="t" r="r" b="b"/>
            <a:pathLst>
              <a:path w="1724025" h="257175">
                <a:moveTo>
                  <a:pt x="1724025" y="112649"/>
                </a:moveTo>
                <a:lnTo>
                  <a:pt x="0" y="112649"/>
                </a:lnTo>
                <a:lnTo>
                  <a:pt x="0" y="257175"/>
                </a:lnTo>
                <a:lnTo>
                  <a:pt x="1724025" y="257175"/>
                </a:lnTo>
                <a:lnTo>
                  <a:pt x="1724025" y="112649"/>
                </a:lnTo>
                <a:close/>
              </a:path>
              <a:path w="1724025" h="257175">
                <a:moveTo>
                  <a:pt x="862076" y="0"/>
                </a:moveTo>
                <a:lnTo>
                  <a:pt x="750697" y="112649"/>
                </a:lnTo>
                <a:lnTo>
                  <a:pt x="973327" y="112649"/>
                </a:lnTo>
                <a:lnTo>
                  <a:pt x="862076" y="0"/>
                </a:lnTo>
                <a:close/>
              </a:path>
            </a:pathLst>
          </a:custGeom>
          <a:solidFill>
            <a:srgbClr val="4BD5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9550" y="3876675"/>
            <a:ext cx="1733550" cy="247650"/>
          </a:xfrm>
          <a:custGeom>
            <a:avLst/>
            <a:gdLst/>
            <a:ahLst/>
            <a:cxnLst/>
            <a:rect l="l" t="t" r="r" b="b"/>
            <a:pathLst>
              <a:path w="1733550" h="247650">
                <a:moveTo>
                  <a:pt x="978661" y="139192"/>
                </a:moveTo>
                <a:lnTo>
                  <a:pt x="754888" y="139192"/>
                </a:lnTo>
                <a:lnTo>
                  <a:pt x="866775" y="247650"/>
                </a:lnTo>
                <a:lnTo>
                  <a:pt x="978661" y="139192"/>
                </a:lnTo>
                <a:close/>
              </a:path>
              <a:path w="1733550" h="247650">
                <a:moveTo>
                  <a:pt x="1733550" y="0"/>
                </a:moveTo>
                <a:lnTo>
                  <a:pt x="0" y="0"/>
                </a:lnTo>
                <a:lnTo>
                  <a:pt x="0" y="139192"/>
                </a:lnTo>
                <a:lnTo>
                  <a:pt x="1733550" y="139192"/>
                </a:lnTo>
                <a:lnTo>
                  <a:pt x="1733550" y="0"/>
                </a:lnTo>
                <a:close/>
              </a:path>
            </a:pathLst>
          </a:custGeom>
          <a:solidFill>
            <a:srgbClr val="97DC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563100" y="3752850"/>
            <a:ext cx="1724025" cy="257175"/>
          </a:xfrm>
          <a:custGeom>
            <a:avLst/>
            <a:gdLst/>
            <a:ahLst/>
            <a:cxnLst/>
            <a:rect l="l" t="t" r="r" b="b"/>
            <a:pathLst>
              <a:path w="1724025" h="257175">
                <a:moveTo>
                  <a:pt x="1724025" y="112649"/>
                </a:moveTo>
                <a:lnTo>
                  <a:pt x="0" y="112649"/>
                </a:lnTo>
                <a:lnTo>
                  <a:pt x="0" y="257175"/>
                </a:lnTo>
                <a:lnTo>
                  <a:pt x="1724025" y="257175"/>
                </a:lnTo>
                <a:lnTo>
                  <a:pt x="1724025" y="112649"/>
                </a:lnTo>
                <a:close/>
              </a:path>
              <a:path w="1724025" h="257175">
                <a:moveTo>
                  <a:pt x="862076" y="0"/>
                </a:moveTo>
                <a:lnTo>
                  <a:pt x="750697" y="112649"/>
                </a:lnTo>
                <a:lnTo>
                  <a:pt x="973327" y="112649"/>
                </a:lnTo>
                <a:lnTo>
                  <a:pt x="862076" y="0"/>
                </a:lnTo>
                <a:close/>
              </a:path>
            </a:pathLst>
          </a:custGeom>
          <a:solidFill>
            <a:srgbClr val="5EB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14400" y="1994535"/>
            <a:ext cx="1264920" cy="11269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15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325" b="1" spc="22" baseline="26881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sz="2325" b="1" spc="277" baseline="26881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5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3505" marR="85725">
              <a:lnSpc>
                <a:spcPct val="100600"/>
              </a:lnSpc>
              <a:spcBef>
                <a:spcPts val="60"/>
              </a:spcBef>
            </a:pPr>
            <a:r>
              <a:rPr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 </a:t>
            </a:r>
            <a:r>
              <a:rPr sz="16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concepts </a:t>
            </a:r>
            <a:r>
              <a:rPr sz="16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sz="1600" spc="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0791" y="4061808"/>
            <a:ext cx="2176226" cy="1887953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1505"/>
              </a:spcBef>
            </a:pPr>
            <a:r>
              <a:rPr sz="2400" b="1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2nd</a:t>
            </a:r>
            <a:r>
              <a:rPr sz="2400" b="1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week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" marR="271145" indent="-172085">
              <a:lnSpc>
                <a:spcPct val="100600"/>
              </a:lnSpc>
              <a:spcBef>
                <a:spcPts val="850"/>
              </a:spcBef>
              <a:buChar char="•"/>
              <a:tabLst>
                <a:tab pos="184785" algn="l"/>
              </a:tabLst>
            </a:pPr>
            <a:r>
              <a:rPr sz="1600" spc="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sz="1600" spc="-2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oriented  programming  </a:t>
            </a:r>
            <a:r>
              <a:rPr sz="1600" spc="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" indent="-172085">
              <a:lnSpc>
                <a:spcPts val="1650"/>
              </a:lnSpc>
              <a:buChar char="•"/>
              <a:tabLst>
                <a:tab pos="184785" algn="l"/>
              </a:tabLst>
            </a:pPr>
            <a:r>
              <a:rPr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600" spc="-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" indent="-172085">
              <a:lnSpc>
                <a:spcPct val="100000"/>
              </a:lnSpc>
              <a:spcBef>
                <a:spcPts val="45"/>
              </a:spcBef>
              <a:buChar char="•"/>
              <a:tabLst>
                <a:tab pos="184785" algn="l"/>
              </a:tabLst>
            </a:pPr>
            <a:r>
              <a:rPr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sz="1600" spc="-10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81268" y="1954570"/>
            <a:ext cx="1529715" cy="15164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3189">
              <a:lnSpc>
                <a:spcPts val="2855"/>
              </a:lnSpc>
              <a:spcBef>
                <a:spcPts val="105"/>
              </a:spcBef>
            </a:pPr>
            <a:r>
              <a:rPr sz="2400" b="1" spc="5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325" b="1" spc="7" baseline="26881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sz="2325" b="1" spc="345" baseline="26881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5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9550" indent="-172085">
              <a:lnSpc>
                <a:spcPts val="1655"/>
              </a:lnSpc>
              <a:buChar char="•"/>
              <a:tabLst>
                <a:tab pos="210185" algn="l"/>
              </a:tabLst>
            </a:pPr>
            <a:r>
              <a:rPr sz="1600" spc="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1600" spc="-204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banking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9550">
              <a:lnSpc>
                <a:spcPts val="1664"/>
              </a:lnSpc>
              <a:spcBef>
                <a:spcPts val="45"/>
              </a:spcBef>
            </a:pPr>
            <a:r>
              <a:rPr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9550" marR="30480" indent="-172085">
              <a:lnSpc>
                <a:spcPts val="1650"/>
              </a:lnSpc>
              <a:spcBef>
                <a:spcPts val="70"/>
              </a:spcBef>
              <a:buChar char="•"/>
              <a:tabLst>
                <a:tab pos="210185" algn="l"/>
              </a:tabLst>
            </a:pPr>
            <a:r>
              <a:rPr sz="1600" spc="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JDBC </a:t>
            </a:r>
            <a:r>
              <a:rPr sz="16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-2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 </a:t>
            </a:r>
            <a:r>
              <a:rPr sz="1600" spc="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955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48269" y="1749107"/>
            <a:ext cx="1462405" cy="1797287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1515"/>
              </a:spcBef>
            </a:pPr>
            <a:r>
              <a:rPr sz="2400" b="1" spc="10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2325" b="1" spc="15" baseline="26881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2325" b="1" spc="337" baseline="26881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5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9550" indent="-171450">
              <a:lnSpc>
                <a:spcPct val="100000"/>
              </a:lnSpc>
              <a:spcBef>
                <a:spcPts val="870"/>
              </a:spcBef>
              <a:buChar char="•"/>
              <a:tabLst>
                <a:tab pos="209550" algn="l"/>
              </a:tabLst>
            </a:pPr>
            <a:r>
              <a:rPr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sz="1600" spc="-6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9550" indent="-171450">
              <a:lnSpc>
                <a:spcPts val="1664"/>
              </a:lnSpc>
              <a:spcBef>
                <a:spcPts val="45"/>
              </a:spcBef>
              <a:buChar char="•"/>
              <a:tabLst>
                <a:tab pos="209550" algn="l"/>
              </a:tabLst>
            </a:pPr>
            <a:r>
              <a:rPr sz="1600" spc="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ES5,ES6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9550" indent="-171450">
              <a:lnSpc>
                <a:spcPts val="1650"/>
              </a:lnSpc>
              <a:buChar char="•"/>
              <a:tabLst>
                <a:tab pos="209550" algn="l"/>
              </a:tabLst>
            </a:pPr>
            <a:r>
              <a:rPr sz="16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Angular7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9550" indent="-171450">
              <a:lnSpc>
                <a:spcPts val="1664"/>
              </a:lnSpc>
              <a:buChar char="•"/>
              <a:tabLst>
                <a:tab pos="209550" algn="l"/>
              </a:tabLst>
            </a:pPr>
            <a:r>
              <a:rPr sz="16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sz="16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sz="1400" spc="5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46125" y="4133850"/>
            <a:ext cx="1275080" cy="139636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30"/>
              </a:spcBef>
            </a:pPr>
            <a:r>
              <a:rPr sz="2400" b="1" spc="10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2325" b="1" spc="15" baseline="26881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2325" b="1" spc="284" baseline="26881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5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 indent="-172085">
              <a:lnSpc>
                <a:spcPct val="100000"/>
              </a:lnSpc>
              <a:spcBef>
                <a:spcPts val="464"/>
              </a:spcBef>
              <a:buChar char="•"/>
              <a:tabLst>
                <a:tab pos="241300" algn="l"/>
              </a:tabLst>
            </a:pPr>
            <a:r>
              <a:rPr sz="14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 indent="-172085">
              <a:lnSpc>
                <a:spcPts val="1664"/>
              </a:lnSpc>
              <a:spcBef>
                <a:spcPts val="45"/>
              </a:spcBef>
              <a:buChar char="•"/>
              <a:tabLst>
                <a:tab pos="241300" algn="l"/>
              </a:tabLst>
            </a:pPr>
            <a:r>
              <a:rPr sz="1400" spc="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 indent="-172085">
              <a:lnSpc>
                <a:spcPts val="1650"/>
              </a:lnSpc>
              <a:buChar char="•"/>
              <a:tabLst>
                <a:tab pos="241300" algn="l"/>
              </a:tabLst>
            </a:pPr>
            <a:r>
              <a:rPr sz="1400" spc="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665" indent="-172085">
              <a:lnSpc>
                <a:spcPts val="1664"/>
              </a:lnSpc>
              <a:buChar char="•"/>
              <a:tabLst>
                <a:tab pos="241300" algn="l"/>
              </a:tabLst>
            </a:pPr>
            <a:r>
              <a:rPr sz="1400" spc="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56557" y="4283138"/>
            <a:ext cx="1576070" cy="170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sz="2325" b="1" spc="15" baseline="26881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2325" b="1" spc="7" baseline="26881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5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9550" marR="77470" indent="-171450">
              <a:lnSpc>
                <a:spcPct val="100600"/>
              </a:lnSpc>
              <a:spcBef>
                <a:spcPts val="1090"/>
              </a:spcBef>
              <a:buChar char="•"/>
              <a:tabLst>
                <a:tab pos="209550" algn="l"/>
              </a:tabLst>
            </a:pPr>
            <a:r>
              <a:rPr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sz="1600" spc="-19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sz="160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 </a:t>
            </a:r>
            <a:r>
              <a:rPr sz="1600" spc="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sz="16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9550" indent="-171450">
              <a:lnSpc>
                <a:spcPts val="1650"/>
              </a:lnSpc>
              <a:buChar char="•"/>
              <a:tabLst>
                <a:tab pos="209550" algn="l"/>
              </a:tabLst>
            </a:pPr>
            <a:r>
              <a:rPr sz="1600" spc="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JEE</a:t>
            </a:r>
            <a:r>
              <a:rPr sz="1600" spc="-1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541938" y="1890217"/>
            <a:ext cx="12458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sz="2325" b="1" spc="15" baseline="26881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2325" b="1" spc="-30" baseline="26881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5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47960" y="2229498"/>
            <a:ext cx="1645249" cy="101790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515"/>
              </a:spcBef>
              <a:buChar char="•"/>
              <a:tabLst>
                <a:tab pos="298450" algn="l"/>
                <a:tab pos="299085" algn="l"/>
              </a:tabLst>
            </a:pPr>
            <a:r>
              <a:rPr sz="1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sz="14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5080" indent="-286385">
              <a:lnSpc>
                <a:spcPts val="1500"/>
              </a:lnSpc>
              <a:spcBef>
                <a:spcPts val="625"/>
              </a:spcBef>
              <a:buChar char="•"/>
              <a:tabLst>
                <a:tab pos="298450" algn="l"/>
                <a:tab pos="299085" algn="l"/>
              </a:tabLst>
            </a:pPr>
            <a:r>
              <a:rPr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sz="1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REST(  </a:t>
            </a:r>
            <a:r>
              <a:rPr sz="1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&amp;</a:t>
            </a:r>
            <a:r>
              <a:rPr sz="14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6385">
              <a:lnSpc>
                <a:spcPct val="100000"/>
              </a:lnSpc>
              <a:spcBef>
                <a:spcPts val="405"/>
              </a:spcBef>
              <a:buChar char="•"/>
              <a:tabLst>
                <a:tab pos="298450" algn="l"/>
                <a:tab pos="299085" algn="l"/>
              </a:tabLst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myBatis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236861" y="4319257"/>
            <a:ext cx="124587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00" b="1" spc="10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sz="2325" b="1" spc="15" baseline="26881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2325" b="1" spc="-37" baseline="26881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5" dirty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110897" y="4693030"/>
            <a:ext cx="2176227" cy="181395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25"/>
              </a:spcBef>
              <a:buChar char="•"/>
              <a:tabLst>
                <a:tab pos="298450" algn="l"/>
                <a:tab pos="299085" algn="l"/>
              </a:tabLst>
            </a:pP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>
              <a:lnSpc>
                <a:spcPts val="1664"/>
              </a:lnSpc>
              <a:spcBef>
                <a:spcPts val="45"/>
              </a:spcBef>
            </a:pP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6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16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odo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6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6385">
              <a:lnSpc>
                <a:spcPts val="1650"/>
              </a:lnSpc>
              <a:buChar char="•"/>
              <a:tabLst>
                <a:tab pos="298450" algn="l"/>
                <a:tab pos="299085" algn="l"/>
              </a:tabLst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6385">
              <a:lnSpc>
                <a:spcPts val="1664"/>
              </a:lnSpc>
              <a:buChar char="•"/>
              <a:tabLst>
                <a:tab pos="298450" algn="l"/>
                <a:tab pos="299085" algn="l"/>
              </a:tabLst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6385">
              <a:lnSpc>
                <a:spcPts val="1664"/>
              </a:lnSpc>
              <a:spcBef>
                <a:spcPts val="45"/>
              </a:spcBef>
              <a:buChar char="•"/>
              <a:tabLst>
                <a:tab pos="298450" algn="l"/>
                <a:tab pos="299085" algn="l"/>
              </a:tabLst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6385">
              <a:lnSpc>
                <a:spcPts val="1664"/>
              </a:lnSpc>
              <a:buChar char="•"/>
              <a:tabLst>
                <a:tab pos="298450" algn="l"/>
                <a:tab pos="299085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Tomcat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6385">
              <a:lnSpc>
                <a:spcPts val="1664"/>
              </a:lnSpc>
              <a:spcBef>
                <a:spcPts val="50"/>
              </a:spcBef>
              <a:buChar char="•"/>
              <a:tabLst>
                <a:tab pos="298450" algn="l"/>
                <a:tab pos="29908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</a:p>
          <a:p>
            <a:pPr marL="298450" marR="118110" indent="-286385">
              <a:lnSpc>
                <a:spcPts val="1650"/>
              </a:lnSpc>
              <a:spcBef>
                <a:spcPts val="65"/>
              </a:spcBef>
              <a:buChar char="•"/>
              <a:tabLst>
                <a:tab pos="298450" algn="l"/>
                <a:tab pos="299085" algn="l"/>
              </a:tabLst>
            </a:pPr>
            <a:r>
              <a:rPr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 </a:t>
            </a:r>
            <a:r>
              <a:rPr sz="1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6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6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6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6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969625" y="187854"/>
            <a:ext cx="1092200" cy="710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579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124" y="223770"/>
            <a:ext cx="12192000" cy="685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en-US" sz="54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TOOLS USED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050" y="2626438"/>
            <a:ext cx="1500546" cy="13042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09" y="5351090"/>
            <a:ext cx="1333580" cy="1206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990" y="1029509"/>
            <a:ext cx="1371657" cy="13716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418" y="1042549"/>
            <a:ext cx="1380204" cy="13802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291" y="3241620"/>
            <a:ext cx="2100916" cy="1276683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489396" y="1196449"/>
            <a:ext cx="1700011" cy="9659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FRONTEND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395" y="1042549"/>
            <a:ext cx="1385955" cy="13859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824" y="1051096"/>
            <a:ext cx="1700233" cy="1371657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489396" y="2654039"/>
            <a:ext cx="1700011" cy="9659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BACKEND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657" y="2632939"/>
            <a:ext cx="1544651" cy="12977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57" y="1829275"/>
            <a:ext cx="2898610" cy="289861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302" y="2626438"/>
            <a:ext cx="1284178" cy="1315122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489395" y="4111629"/>
            <a:ext cx="1700011" cy="9659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DEVOPS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896" y="4076914"/>
            <a:ext cx="1778371" cy="1000630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489395" y="5572072"/>
            <a:ext cx="1700011" cy="9659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20" name="object 6"/>
          <p:cNvSpPr/>
          <p:nvPr/>
        </p:nvSpPr>
        <p:spPr>
          <a:xfrm>
            <a:off x="10944225" y="19050"/>
            <a:ext cx="1143000" cy="104775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C8ED0B-577C-42E5-82B4-C9AB9A5887D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71" y="4365332"/>
            <a:ext cx="1989298" cy="63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08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79096" y="14347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STRUCTURE OF THE PROJECT</a:t>
            </a:r>
            <a:endParaRPr lang="en-IN" sz="5400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89273"/>
            <a:ext cx="10058400" cy="4559984"/>
          </a:xfrm>
          <a:prstGeom prst="rect">
            <a:avLst/>
          </a:prstGeom>
        </p:spPr>
      </p:pic>
      <p:sp>
        <p:nvSpPr>
          <p:cNvPr id="8" name="object 6"/>
          <p:cNvSpPr/>
          <p:nvPr/>
        </p:nvSpPr>
        <p:spPr>
          <a:xfrm>
            <a:off x="10944225" y="19050"/>
            <a:ext cx="1143000" cy="1047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026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>ER DIAGRAM</a:t>
            </a:r>
            <a:endParaRPr lang="en-IN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14" y="774700"/>
            <a:ext cx="11117086" cy="596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684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1116</TotalTime>
  <Words>307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Aharoni</vt:lpstr>
      <vt:lpstr>Arial</vt:lpstr>
      <vt:lpstr>Arial Black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LEARNINGS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SLKSOFT.COM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Adithya Patil</cp:lastModifiedBy>
  <cp:revision>51</cp:revision>
  <dcterms:created xsi:type="dcterms:W3CDTF">2020-01-13T11:21:55Z</dcterms:created>
  <dcterms:modified xsi:type="dcterms:W3CDTF">2020-01-16T18:36:02Z</dcterms:modified>
</cp:coreProperties>
</file>