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45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01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2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SLK SOFTWARE</a:t>
            </a:r>
            <a:endParaRPr lang="en-US" sz="6000" b="1" dirty="0"/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1" y="1408739"/>
            <a:ext cx="679320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Our Team</a:t>
            </a:r>
          </a:p>
          <a:p>
            <a:pPr>
              <a:lnSpc>
                <a:spcPct val="200000"/>
              </a:lnSpc>
            </a:pP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S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 smtClean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 smtClean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Problem statement</a:t>
            </a:r>
            <a:endParaRPr lang="en-US" sz="40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the basic banking 	services to 	manage bank accounts by 	using the facility of 	debiting and crediting 	with the help of login Id’s and 	passwords. 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3" y="230672"/>
            <a:ext cx="10364451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795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975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5525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955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1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1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310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1994535"/>
            <a:ext cx="126492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325" b="1" spc="22" baseline="26881" dirty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r>
              <a:rPr sz="2325" b="1" spc="27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103505" marR="85725">
              <a:lnSpc>
                <a:spcPct val="100600"/>
              </a:lnSpc>
              <a:spcBef>
                <a:spcPts val="60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concepts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791" y="4061808"/>
            <a:ext cx="1677670" cy="175196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week</a:t>
            </a:r>
            <a:endParaRPr sz="2400" dirty="0">
              <a:latin typeface="Arial"/>
              <a:cs typeface="Arial"/>
            </a:endParaRPr>
          </a:p>
          <a:p>
            <a:pPr marL="184150" marR="271145" indent="-172085">
              <a:lnSpc>
                <a:spcPct val="100600"/>
              </a:lnSpc>
              <a:spcBef>
                <a:spcPts val="850"/>
              </a:spcBef>
              <a:buChar char="•"/>
              <a:tabLst>
                <a:tab pos="184785" algn="l"/>
              </a:tabLst>
            </a:pP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oriented  programming  </a:t>
            </a:r>
            <a:r>
              <a:rPr sz="1400" spc="20" dirty="0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sz="1400" dirty="0">
              <a:latin typeface="Arial"/>
              <a:cs typeface="Arial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structures.</a:t>
            </a:r>
            <a:endParaRPr sz="1400" dirty="0">
              <a:latin typeface="Arial"/>
              <a:cs typeface="Arial"/>
            </a:endParaRPr>
          </a:p>
          <a:p>
            <a:pPr marL="184150" indent="-172085">
              <a:lnSpc>
                <a:spcPct val="100000"/>
              </a:lnSpc>
              <a:spcBef>
                <a:spcPts val="45"/>
              </a:spcBef>
              <a:buChar char="•"/>
              <a:tabLst>
                <a:tab pos="184785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programming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268" y="1954570"/>
            <a:ext cx="1529715" cy="145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sz="1400" spc="2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1400" spc="-20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banking</a:t>
            </a:r>
            <a:endParaRPr sz="1400" dirty="0">
              <a:latin typeface="Arial"/>
              <a:cs typeface="Arial"/>
            </a:endParaRPr>
          </a:p>
          <a:p>
            <a:pPr marL="209550">
              <a:lnSpc>
                <a:spcPts val="1664"/>
              </a:lnSpc>
              <a:spcBef>
                <a:spcPts val="4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application.</a:t>
            </a:r>
            <a:endParaRPr sz="1400" dirty="0">
              <a:latin typeface="Arial"/>
              <a:cs typeface="Arial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JDBC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1400" spc="-2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Arial"/>
                <a:cs typeface="Arial"/>
              </a:rPr>
              <a:t>WEB  </a:t>
            </a: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 marL="209550">
              <a:lnSpc>
                <a:spcPct val="100000"/>
              </a:lnSpc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fundamentals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69" y="1749107"/>
            <a:ext cx="1462405" cy="153479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Java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Arial"/>
                <a:cs typeface="Arial"/>
              </a:rPr>
              <a:t>script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64"/>
              </a:lnSpc>
              <a:spcBef>
                <a:spcPts val="45"/>
              </a:spcBef>
              <a:buChar char="•"/>
              <a:tabLst>
                <a:tab pos="209550" algn="l"/>
              </a:tabLst>
            </a:pP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ES5,ES6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Angular7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64"/>
              </a:lnSpc>
              <a:buChar char="•"/>
              <a:tabLst>
                <a:tab pos="209550" algn="l"/>
              </a:tabLst>
            </a:pP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UML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diagrams.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6125" y="4133850"/>
            <a:ext cx="1275080" cy="13963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64"/>
              </a:lnSpc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CSS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50"/>
              </a:lnSpc>
              <a:buChar char="•"/>
              <a:tabLst>
                <a:tab pos="241300" algn="l"/>
              </a:tabLst>
            </a:pPr>
            <a:r>
              <a:rPr sz="1400" spc="1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endParaRPr sz="1400" dirty="0">
              <a:latin typeface="Arial"/>
              <a:cs typeface="Arial"/>
            </a:endParaRPr>
          </a:p>
          <a:p>
            <a:pPr marL="240665" indent="-172085">
              <a:lnSpc>
                <a:spcPts val="1664"/>
              </a:lnSpc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AJAX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57" y="4283138"/>
            <a:ext cx="1576070" cy="138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marR="77470" indent="-171450">
              <a:lnSpc>
                <a:spcPct val="100600"/>
              </a:lnSpc>
              <a:spcBef>
                <a:spcPts val="1090"/>
              </a:spcBef>
              <a:buChar char="•"/>
              <a:tabLst>
                <a:tab pos="209550" algn="l"/>
              </a:tabLst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r>
              <a:rPr sz="14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framework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400" spc="30" dirty="0">
                <a:solidFill>
                  <a:srgbClr val="404040"/>
                </a:solidFill>
                <a:latin typeface="Arial"/>
                <a:cs typeface="Arial"/>
              </a:rPr>
              <a:t>JEE</a:t>
            </a: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1938" y="189021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0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65094" y="2229498"/>
            <a:ext cx="1428115" cy="10179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1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Arial"/>
                <a:cs typeface="Arial"/>
              </a:rPr>
              <a:t>JSP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Servlet</a:t>
            </a:r>
            <a:endParaRPr sz="1400" dirty="0">
              <a:latin typeface="Arial"/>
              <a:cs typeface="Arial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"/>
                <a:cs typeface="Arial"/>
              </a:rPr>
              <a:t>Spring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30" dirty="0">
                <a:latin typeface="Arial"/>
                <a:cs typeface="Arial"/>
              </a:rPr>
              <a:t>REST(  </a:t>
            </a:r>
            <a:r>
              <a:rPr sz="1400" spc="15" dirty="0">
                <a:latin typeface="Arial"/>
                <a:cs typeface="Arial"/>
              </a:rPr>
              <a:t>Core &amp;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MVC)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myBatis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36861" y="431925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10898" y="4693030"/>
            <a:ext cx="1353820" cy="1950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"/>
                <a:cs typeface="Arial"/>
              </a:rPr>
              <a:t>Agile</a:t>
            </a:r>
            <a:endParaRPr sz="1400" dirty="0">
              <a:latin typeface="Arial"/>
              <a:cs typeface="Arial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h</a:t>
            </a:r>
            <a:r>
              <a:rPr sz="1400" spc="45" dirty="0">
                <a:latin typeface="Arial"/>
                <a:cs typeface="Arial"/>
              </a:rPr>
              <a:t>odo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og</a:t>
            </a:r>
            <a:r>
              <a:rPr sz="1400" spc="10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5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JUnit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GitHub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Maven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Tomcat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5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Jenkins</a:t>
            </a: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Arial"/>
                <a:cs typeface="Arial"/>
              </a:rPr>
              <a:t>Project  </a:t>
            </a:r>
            <a:r>
              <a:rPr sz="1400" spc="30" dirty="0">
                <a:latin typeface="Arial"/>
                <a:cs typeface="Arial"/>
              </a:rPr>
              <a:t>C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30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7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0" y="2626438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09" y="5351090"/>
            <a:ext cx="1333580" cy="120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89396" y="119644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FRONTEND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89396" y="265403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BACKEND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632939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7" y="1829275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02" y="2626438"/>
            <a:ext cx="1284178" cy="131512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9395" y="411162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DEVOPS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14" y="4154492"/>
            <a:ext cx="1778371" cy="10006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9395" y="5572072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20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STRUCTURE OF THE PROJECT</a:t>
            </a:r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9273"/>
            <a:ext cx="10058400" cy="4559984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ER DIAGRAM</a:t>
            </a:r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774700"/>
            <a:ext cx="11117086" cy="5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882</TotalTime>
  <Words>91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OUR LEARNINGS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created xsi:type="dcterms:W3CDTF">2020-01-13T11:21:55Z</dcterms:created>
  <dcterms:modified xsi:type="dcterms:W3CDTF">2020-01-16T12:39:30Z</dcterms:modified>
</cp:coreProperties>
</file>