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7"/>
  </p:notesMasterIdLst>
  <p:sldIdLst>
    <p:sldId id="541" r:id="rId2"/>
    <p:sldId id="637" r:id="rId3"/>
    <p:sldId id="639" r:id="rId4"/>
    <p:sldId id="640" r:id="rId5"/>
    <p:sldId id="641" r:id="rId6"/>
    <p:sldId id="642" r:id="rId7"/>
    <p:sldId id="643" r:id="rId8"/>
    <p:sldId id="638" r:id="rId9"/>
    <p:sldId id="644" r:id="rId10"/>
    <p:sldId id="645" r:id="rId11"/>
    <p:sldId id="646" r:id="rId12"/>
    <p:sldId id="647" r:id="rId13"/>
    <p:sldId id="648" r:id="rId14"/>
    <p:sldId id="486" r:id="rId15"/>
    <p:sldId id="62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>
      <p:cViewPr>
        <p:scale>
          <a:sx n="78" d="100"/>
          <a:sy n="78" d="100"/>
        </p:scale>
        <p:origin x="-852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218718"/>
            <a:ext cx="1502388" cy="52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5A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02388" cy="5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dirty="0" smtClean="0"/>
              <a:t>Bài </a:t>
            </a:r>
            <a:r>
              <a:rPr lang="vi-VN" dirty="0"/>
              <a:t>1</a:t>
            </a:r>
            <a:r>
              <a:rPr lang="en-US" dirty="0"/>
              <a:t>: </a:t>
            </a:r>
            <a:r>
              <a:rPr lang="vi-VN" cap="all" dirty="0"/>
              <a:t>Tổng quan về </a:t>
            </a:r>
            <a:r>
              <a:rPr lang="en-US" cap="all" dirty="0"/>
              <a:t>CƠ SỞ DỮ LIỆU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3434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1</a:t>
            </a:r>
            <a:r>
              <a:rPr lang="en-US" smtClean="0"/>
              <a:t>: Làm quen với react</a:t>
            </a:r>
            <a:endParaRPr lang="en-US" dirty="0" smtClean="0"/>
          </a:p>
          <a:p>
            <a:r>
              <a:rPr lang="en-US"/>
              <a:t>Phần </a:t>
            </a:r>
            <a:r>
              <a:rPr lang="en-US" smtClean="0"/>
              <a:t>1: Giới thiệu react native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30040" y="4284596"/>
            <a:ext cx="4937760" cy="704980"/>
          </a:xfrm>
        </p:spPr>
        <p:txBody>
          <a:bodyPr>
            <a:noAutofit/>
          </a:bodyPr>
          <a:lstStyle/>
          <a:p>
            <a:r>
              <a:rPr lang="en-US" sz="2800" smtClean="0"/>
              <a:t>Lập trình đa nền tảng với react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84" y="2743200"/>
            <a:ext cx="2054831" cy="1828800"/>
          </a:xfr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reloading simulator: </a:t>
            </a:r>
            <a:r>
              <a:rPr lang="en-US" sz="3200" b="1" dirty="0" smtClean="0"/>
              <a:t>command + R</a:t>
            </a:r>
          </a:p>
          <a:p>
            <a:r>
              <a:rPr lang="en-US" sz="3200" dirty="0" smtClean="0"/>
              <a:t>Enable Live Reload</a:t>
            </a:r>
            <a:r>
              <a:rPr lang="en-US" sz="3200" b="1" dirty="0" smtClean="0"/>
              <a:t>: localhost:8081/debugger-</a:t>
            </a:r>
            <a:r>
              <a:rPr lang="en-US" sz="3200" b="1" dirty="0" err="1" smtClean="0"/>
              <a:t>ui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Debug JS Remotely: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duyệt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debug</a:t>
            </a:r>
          </a:p>
          <a:p>
            <a:r>
              <a:rPr lang="en-US" sz="3200" dirty="0" smtClean="0"/>
              <a:t>Show Inspector</a:t>
            </a:r>
            <a:r>
              <a:rPr lang="en-US" sz="3200" b="1" dirty="0" smtClean="0"/>
              <a:t>: command + I</a:t>
            </a:r>
            <a:endParaRPr lang="en-US" sz="3200" dirty="0" smtClean="0"/>
          </a:p>
          <a:p>
            <a:pPr lvl="1"/>
            <a:endParaRPr lang="en-US" sz="3200" b="1" dirty="0" smtClean="0"/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5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IOS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Câu</a:t>
            </a:r>
            <a:r>
              <a:rPr lang="en-US" sz="3200" dirty="0" smtClean="0"/>
              <a:t> </a:t>
            </a:r>
            <a:r>
              <a:rPr lang="en-US" sz="3200" dirty="0" err="1" smtClean="0"/>
              <a:t>lệnh</a:t>
            </a:r>
            <a:r>
              <a:rPr lang="en-US" sz="3200" dirty="0" smtClean="0"/>
              <a:t>: </a:t>
            </a:r>
            <a:r>
              <a:rPr lang="en-US" sz="3200" b="1" dirty="0" smtClean="0"/>
              <a:t>react-native run-</a:t>
            </a:r>
            <a:r>
              <a:rPr lang="en-US" sz="3200" b="1" dirty="0" err="1" smtClean="0"/>
              <a:t>ios</a:t>
            </a:r>
            <a:endParaRPr lang="en-US" sz="3200" b="1" dirty="0" smtClean="0"/>
          </a:p>
          <a:p>
            <a:r>
              <a:rPr lang="en-US" sz="3200" dirty="0" err="1" smtClean="0"/>
              <a:t>Nếu</a:t>
            </a:r>
            <a:r>
              <a:rPr lang="en-US" sz="3200" dirty="0" smtClean="0"/>
              <a:t> </a:t>
            </a:r>
            <a:r>
              <a:rPr lang="en-US" sz="3200" dirty="0" err="1" smtClean="0"/>
              <a:t>chạy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 </a:t>
            </a:r>
            <a:r>
              <a:rPr lang="en-US" sz="3200" dirty="0" err="1" smtClean="0"/>
              <a:t>thật</a:t>
            </a:r>
            <a:r>
              <a:rPr lang="en-US" sz="3200" dirty="0" smtClean="0"/>
              <a:t>,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Iphone5s:</a:t>
            </a:r>
          </a:p>
          <a:p>
            <a:pPr lvl="1"/>
            <a:r>
              <a:rPr lang="en-US" sz="3200" dirty="0" smtClean="0"/>
              <a:t>react-native run-</a:t>
            </a:r>
            <a:r>
              <a:rPr lang="en-US" sz="3200" dirty="0" err="1" smtClean="0"/>
              <a:t>ios</a:t>
            </a:r>
            <a:r>
              <a:rPr lang="en-US" sz="3200" dirty="0" smtClean="0"/>
              <a:t> --simulator "</a:t>
            </a:r>
            <a:r>
              <a:rPr lang="en-US" sz="3200" dirty="0" err="1" smtClean="0"/>
              <a:t>iPhone</a:t>
            </a:r>
            <a:r>
              <a:rPr lang="en-US" sz="3200" dirty="0" smtClean="0"/>
              <a:t> 5s</a:t>
            </a:r>
          </a:p>
          <a:p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b="1" dirty="0" smtClean="0"/>
              <a:t>command + D, command + R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debug</a:t>
            </a:r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Android simulator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Câu</a:t>
            </a:r>
            <a:r>
              <a:rPr lang="en-US" sz="3200" dirty="0" smtClean="0"/>
              <a:t> </a:t>
            </a:r>
            <a:r>
              <a:rPr lang="en-US" sz="3200" dirty="0" err="1" smtClean="0"/>
              <a:t>lệnh</a:t>
            </a:r>
            <a:r>
              <a:rPr lang="en-US" sz="3200" dirty="0" smtClean="0"/>
              <a:t>: </a:t>
            </a:r>
            <a:r>
              <a:rPr lang="en-US" sz="3200" b="1" dirty="0" smtClean="0"/>
              <a:t>react-native run-android</a:t>
            </a:r>
          </a:p>
          <a:p>
            <a:r>
              <a:rPr lang="en-US" sz="3200" dirty="0" err="1" smtClean="0"/>
              <a:t>Nếu</a:t>
            </a:r>
            <a:r>
              <a:rPr lang="en-US" sz="3200" dirty="0" smtClean="0"/>
              <a:t> </a:t>
            </a:r>
            <a:r>
              <a:rPr lang="en-US" sz="3200" dirty="0" err="1" smtClean="0"/>
              <a:t>chạy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 </a:t>
            </a:r>
            <a:r>
              <a:rPr lang="en-US" sz="3200" dirty="0" err="1" smtClean="0"/>
              <a:t>thật</a:t>
            </a:r>
            <a:r>
              <a:rPr lang="en-US" sz="3200" dirty="0" smtClean="0"/>
              <a:t> </a:t>
            </a:r>
            <a:r>
              <a:rPr lang="en-US" sz="3200" dirty="0" err="1" smtClean="0"/>
              <a:t>ta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enable </a:t>
            </a:r>
            <a:r>
              <a:rPr lang="en-US" sz="3200" b="1" dirty="0" smtClean="0"/>
              <a:t>USB Debugging </a:t>
            </a:r>
            <a:r>
              <a:rPr lang="en-US" sz="3200" dirty="0" err="1" smtClean="0"/>
              <a:t>trong</a:t>
            </a:r>
            <a:r>
              <a:rPr lang="en-US" sz="3200" b="1" dirty="0" smtClean="0"/>
              <a:t> Developer Options</a:t>
            </a:r>
            <a:endParaRPr lang="en-US" sz="3200" dirty="0" smtClean="0"/>
          </a:p>
          <a:p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b="1" dirty="0" smtClean="0"/>
              <a:t>command + M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debug</a:t>
            </a:r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5257800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Hướng dẫn thực hiện bài lab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1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0275" y="1295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vi-VN" dirty="0" smtClean="0"/>
              <a:t>React Native</a:t>
            </a:r>
          </a:p>
          <a:p>
            <a:r>
              <a:rPr lang="vi-VN" dirty="0" smtClean="0"/>
              <a:t>Phạm vi ứng dụng của React Navive</a:t>
            </a:r>
          </a:p>
          <a:p>
            <a:r>
              <a:rPr lang="vi-VN" dirty="0" smtClean="0"/>
              <a:t>Xu hướng phát triển của React Native</a:t>
            </a:r>
          </a:p>
          <a:p>
            <a:r>
              <a:rPr lang="vi-VN" dirty="0" smtClean="0"/>
              <a:t>Thiết lập được môi trường lập trình React Native trên </a:t>
            </a:r>
            <a:r>
              <a:rPr lang="en-US" dirty="0" smtClean="0"/>
              <a:t>Window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MacOS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Debug </a:t>
            </a:r>
            <a:r>
              <a:rPr lang="en-US" dirty="0" err="1" smtClean="0"/>
              <a:t>và</a:t>
            </a:r>
            <a:r>
              <a:rPr lang="en-US" dirty="0" smtClean="0"/>
              <a:t> run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 Native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553200" cy="5257800"/>
          </a:xfrm>
        </p:spPr>
        <p:txBody>
          <a:bodyPr/>
          <a:lstStyle/>
          <a:p>
            <a:r>
              <a:rPr lang="vi-VN" dirty="0" smtClean="0"/>
              <a:t>Giới thiệu chung về React Native</a:t>
            </a:r>
          </a:p>
          <a:p>
            <a:r>
              <a:rPr lang="vi-VN" dirty="0" smtClean="0"/>
              <a:t>Phạm vi ứng dụng của React Navive</a:t>
            </a:r>
          </a:p>
          <a:p>
            <a:r>
              <a:rPr lang="vi-VN" dirty="0" smtClean="0"/>
              <a:t>Xu hướng phát triển của React Native</a:t>
            </a:r>
          </a:p>
          <a:p>
            <a:r>
              <a:rPr lang="vi-VN" dirty="0" smtClean="0"/>
              <a:t>Thiết lập được môi trường lập trình React Native trên </a:t>
            </a:r>
            <a:r>
              <a:rPr lang="en-US" dirty="0" smtClean="0"/>
              <a:t>Window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MacOS</a:t>
            </a:r>
            <a:r>
              <a:rPr lang="en-US" dirty="0" smtClean="0"/>
              <a:t> </a:t>
            </a:r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Debug </a:t>
            </a:r>
            <a:r>
              <a:rPr lang="en-US" dirty="0" err="1"/>
              <a:t>và</a:t>
            </a:r>
            <a:r>
              <a:rPr lang="en-US" dirty="0"/>
              <a:t> run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React Native</a:t>
            </a:r>
          </a:p>
          <a:p>
            <a:endParaRPr lang="en-GB" dirty="0" smtClean="0"/>
          </a:p>
          <a:p>
            <a:pPr lvl="1"/>
            <a:endParaRPr lang="en-US" dirty="0" smtClean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React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React Native </a:t>
            </a:r>
            <a:r>
              <a:rPr lang="vi-VN" sz="3200" dirty="0" smtClean="0"/>
              <a:t>cho phép bạn tạo các ứng dụng di động chỉ sử dụng JavaScript. </a:t>
            </a:r>
            <a:endParaRPr lang="en-US" sz="3200" dirty="0" smtClean="0"/>
          </a:p>
          <a:p>
            <a:pPr algn="just"/>
            <a:r>
              <a:rPr lang="vi-VN" sz="3200" dirty="0" smtClean="0"/>
              <a:t>Nó sử dụng cùng một thiết kế như </a:t>
            </a:r>
            <a:r>
              <a:rPr lang="en-US" sz="3200" dirty="0" smtClean="0"/>
              <a:t>React</a:t>
            </a:r>
            <a:r>
              <a:rPr lang="vi-VN" sz="3200" dirty="0" smtClean="0"/>
              <a:t>, cho phép bạn soạn một UI </a:t>
            </a:r>
            <a:r>
              <a:rPr lang="en-US" sz="3200" dirty="0" smtClean="0"/>
              <a:t>(</a:t>
            </a:r>
            <a:r>
              <a:rPr lang="en-US" sz="3200" dirty="0" err="1" smtClean="0"/>
              <a:t>giao</a:t>
            </a:r>
            <a:r>
              <a:rPr lang="en-US" sz="3200" dirty="0" smtClean="0"/>
              <a:t> </a:t>
            </a:r>
            <a:r>
              <a:rPr lang="en-US" sz="3200" dirty="0" err="1" smtClean="0"/>
              <a:t>diện</a:t>
            </a:r>
            <a:r>
              <a:rPr lang="en-US" sz="3200" dirty="0" smtClean="0"/>
              <a:t> </a:t>
            </a:r>
            <a:r>
              <a:rPr lang="vi-VN" sz="3200" dirty="0" smtClean="0"/>
              <a:t>điện thoại di động</a:t>
            </a:r>
            <a:r>
              <a:rPr lang="en-US" sz="3200" dirty="0" smtClean="0"/>
              <a:t>)</a:t>
            </a:r>
            <a:r>
              <a:rPr lang="vi-VN" sz="3200" dirty="0" smtClean="0"/>
              <a:t> phong phú từ các thành phần khai báo.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Image result for react nat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7288" y="4072232"/>
            <a:ext cx="4169845" cy="2316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361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React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React</a:t>
            </a:r>
            <a:r>
              <a:rPr lang="en-US" sz="3200" dirty="0" smtClean="0"/>
              <a:t> − </a:t>
            </a:r>
            <a:r>
              <a:rPr lang="vi-VN" sz="3200" dirty="0" smtClean="0"/>
              <a:t>Đây là </a:t>
            </a:r>
            <a:r>
              <a:rPr lang="en-US" sz="3200" dirty="0" smtClean="0"/>
              <a:t>framework </a:t>
            </a:r>
            <a:r>
              <a:rPr lang="vi-VN" sz="3200" dirty="0" smtClean="0"/>
              <a:t>để xây dựng ứng dụng web và ứng dụng trên điện thoại di động sử dụng JavaScript.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Native</a:t>
            </a:r>
            <a:r>
              <a:rPr lang="en-US" sz="3200" dirty="0" smtClean="0"/>
              <a:t> − </a:t>
            </a:r>
            <a:r>
              <a:rPr lang="vi-VN" sz="3200" dirty="0" smtClean="0"/>
              <a:t>Bạn có thể sử dụng các thành phần gốc được kiểm soát bởi JavaScript</a:t>
            </a:r>
            <a:endParaRPr lang="en-US" sz="3200" dirty="0" smtClean="0"/>
          </a:p>
          <a:p>
            <a:r>
              <a:rPr lang="en-US" sz="3200" b="1" dirty="0" smtClean="0"/>
              <a:t>Platforms</a:t>
            </a:r>
            <a:r>
              <a:rPr lang="en-US" sz="3200" dirty="0" smtClean="0"/>
              <a:t> − React Native </a:t>
            </a:r>
            <a:r>
              <a:rPr lang="vi-VN" sz="3200" dirty="0" smtClean="0"/>
              <a:t>hỗ trợ IOS và Android.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9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React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JavaScript</a:t>
            </a:r>
            <a:r>
              <a:rPr lang="en-US" sz="3200" dirty="0" smtClean="0"/>
              <a:t> − </a:t>
            </a:r>
            <a:r>
              <a:rPr lang="vi-VN" sz="3200" dirty="0" smtClean="0"/>
              <a:t>Bạn có thể sử dụng kiến thức về Javascript để xây dựng ứng dụng di động.</a:t>
            </a:r>
            <a:endParaRPr lang="en-US" sz="3200" dirty="0" smtClean="0"/>
          </a:p>
          <a:p>
            <a:r>
              <a:rPr lang="en-US" sz="3200" b="1" dirty="0" smtClean="0"/>
              <a:t>Code sharing</a:t>
            </a:r>
            <a:r>
              <a:rPr lang="en-US" sz="3200" dirty="0" smtClean="0"/>
              <a:t> − </a:t>
            </a:r>
            <a:r>
              <a:rPr lang="vi-VN" sz="3200" dirty="0" smtClean="0"/>
              <a:t>Bạn có thể chia sẻ hầu hết mã của bạn trên các nền tảng khác nhau</a:t>
            </a:r>
            <a:endParaRPr lang="en-US" sz="3200" dirty="0" smtClean="0"/>
          </a:p>
          <a:p>
            <a:r>
              <a:rPr lang="en-US" sz="3200" b="1" dirty="0" smtClean="0"/>
              <a:t>Community</a:t>
            </a:r>
            <a:r>
              <a:rPr lang="en-US" sz="3200" dirty="0" smtClean="0"/>
              <a:t> − </a:t>
            </a:r>
            <a:r>
              <a:rPr lang="vi-VN" sz="3200" dirty="0" smtClean="0"/>
              <a:t>Cộng đồng xung quanh React và React Native rất lớn, và bạn sẽ có thể tìm thấy bất kỳ câu trả lời nào bạn cần.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React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/>
              <a:t>Native Components: </a:t>
            </a:r>
            <a:r>
              <a:rPr lang="vi-VN" sz="3200" dirty="0" smtClean="0"/>
              <a:t>Nếu bạn muốn tạo các tính năng gốc chưa được tạo, bạn cần phải viết một số mã nền tảng cụ thể.</a:t>
            </a:r>
            <a:endParaRPr lang="en-US" sz="3200" dirty="0" smtClean="0"/>
          </a:p>
          <a:p>
            <a:r>
              <a:rPr lang="vi-VN" sz="3200" dirty="0" smtClean="0"/>
              <a:t>Không build được ứng dụng iOS trên Window và Linux</a:t>
            </a:r>
            <a:endParaRPr lang="en-US" sz="3200" dirty="0" smtClean="0"/>
          </a:p>
          <a:p>
            <a:r>
              <a:rPr lang="vi-VN" sz="3200" dirty="0" smtClean="0"/>
              <a:t>Vẫn còn thiếu các component view cho Android: Map, Modal, Slider, Spinner hoặc các module như Camera Roll, Media, PushNotificationIOS.</a:t>
            </a:r>
            <a:endParaRPr lang="en-US" sz="3200" dirty="0" smtClean="0"/>
          </a:p>
          <a:p>
            <a:r>
              <a:rPr lang="vi-VN" sz="3200" dirty="0" smtClean="0"/>
              <a:t>Không nên dùng để viết game có tính đồ họa và cách chơi phức tạp</a:t>
            </a:r>
          </a:p>
          <a:p>
            <a:endParaRPr lang="vi-VN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068669"/>
            <a:ext cx="228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Hướng dẫn:</a:t>
            </a:r>
          </a:p>
          <a:p>
            <a:r>
              <a:rPr lang="en-US" smtClean="0">
                <a:solidFill>
                  <a:schemeClr val="bg1"/>
                </a:solidFill>
              </a:rPr>
              <a:t>CÀI ĐẶT MÔI TRƯỜNG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343400" cy="990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1</a:t>
            </a:r>
            <a:r>
              <a:rPr lang="en-US" smtClean="0"/>
              <a:t>: Làm quen với react</a:t>
            </a:r>
            <a:endParaRPr lang="en-US" dirty="0" smtClean="0"/>
          </a:p>
          <a:p>
            <a:r>
              <a:rPr lang="en-US"/>
              <a:t>Phần 2: </a:t>
            </a:r>
            <a:r>
              <a:rPr lang="en-US" smtClean="0"/>
              <a:t>Debug </a:t>
            </a:r>
            <a:r>
              <a:rPr lang="en-US"/>
              <a:t>trong React Native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30040" y="4284596"/>
            <a:ext cx="4937760" cy="704980"/>
          </a:xfrm>
        </p:spPr>
        <p:txBody>
          <a:bodyPr>
            <a:noAutofit/>
          </a:bodyPr>
          <a:lstStyle/>
          <a:p>
            <a:r>
              <a:rPr lang="en-US" sz="2800" smtClean="0"/>
              <a:t>Lập trình đa nền tảng với react</a:t>
            </a:r>
            <a:endParaRPr lang="en-US" sz="28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84" y="2743200"/>
            <a:ext cx="2054831" cy="1828800"/>
          </a:xfrm>
        </p:spPr>
      </p:pic>
    </p:spTree>
    <p:extLst>
      <p:ext uri="{BB962C8B-B14F-4D97-AF65-F5344CB8AC3E}">
        <p14:creationId xmlns:p14="http://schemas.microsoft.com/office/powerpoint/2010/main" val="32300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495800" cy="5257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IOS simulator :  </a:t>
            </a:r>
            <a:r>
              <a:rPr lang="en-US" sz="3200" b="1" dirty="0" smtClean="0"/>
              <a:t>command + D</a:t>
            </a:r>
          </a:p>
          <a:p>
            <a:r>
              <a:rPr lang="en-US" sz="3200" dirty="0" smtClean="0"/>
              <a:t>Android emulator</a:t>
            </a:r>
            <a:r>
              <a:rPr lang="en-US" sz="3200" b="1" dirty="0" smtClean="0"/>
              <a:t>: command + M</a:t>
            </a:r>
          </a:p>
          <a:p>
            <a:pPr lvl="1"/>
            <a:endParaRPr lang="en-US" sz="3200" b="1" dirty="0" smtClean="0"/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146" name="AutoShape 2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react nati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990600"/>
            <a:ext cx="3542768" cy="448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98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8023</TotalTime>
  <Words>526</Words>
  <Application>Microsoft Office PowerPoint</Application>
  <PresentationFormat>On-screen Show (4:3)</PresentationFormat>
  <Paragraphs>67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 Design</vt:lpstr>
      <vt:lpstr>Lập trình đa nền tảng với react</vt:lpstr>
      <vt:lpstr>Mục tiêu</vt:lpstr>
      <vt:lpstr>Giới thiệu React Native</vt:lpstr>
      <vt:lpstr>Các tính năng của React Native</vt:lpstr>
      <vt:lpstr>Ưu điểm của React Native</vt:lpstr>
      <vt:lpstr>Nhược điểm của React Native</vt:lpstr>
      <vt:lpstr>PowerPoint Presentation</vt:lpstr>
      <vt:lpstr>Lập trình đa nền tảng với react</vt:lpstr>
      <vt:lpstr>Debug</vt:lpstr>
      <vt:lpstr>Debug</vt:lpstr>
      <vt:lpstr>Chạy ứng dụng trên IOS simulator</vt:lpstr>
      <vt:lpstr>Chạy ứng dụng trên Android simulator</vt:lpstr>
      <vt:lpstr>PowerPoint Presentation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1428</cp:revision>
  <dcterms:created xsi:type="dcterms:W3CDTF">2013-04-23T08:05:33Z</dcterms:created>
  <dcterms:modified xsi:type="dcterms:W3CDTF">2017-10-20T02:05:30Z</dcterms:modified>
</cp:coreProperties>
</file>