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2"/>
  </p:notesMasterIdLst>
  <p:sldIdLst>
    <p:sldId id="541" r:id="rId2"/>
    <p:sldId id="637" r:id="rId3"/>
    <p:sldId id="639" r:id="rId4"/>
    <p:sldId id="640" r:id="rId5"/>
    <p:sldId id="641" r:id="rId6"/>
    <p:sldId id="642" r:id="rId7"/>
    <p:sldId id="643" r:id="rId8"/>
    <p:sldId id="644" r:id="rId9"/>
    <p:sldId id="645" r:id="rId10"/>
    <p:sldId id="646" r:id="rId11"/>
    <p:sldId id="647" r:id="rId12"/>
    <p:sldId id="648" r:id="rId13"/>
    <p:sldId id="649" r:id="rId14"/>
    <p:sldId id="650" r:id="rId15"/>
    <p:sldId id="651" r:id="rId16"/>
    <p:sldId id="638" r:id="rId17"/>
    <p:sldId id="652" r:id="rId18"/>
    <p:sldId id="653" r:id="rId19"/>
    <p:sldId id="654" r:id="rId20"/>
    <p:sldId id="655" r:id="rId21"/>
    <p:sldId id="656" r:id="rId22"/>
    <p:sldId id="657" r:id="rId23"/>
    <p:sldId id="658" r:id="rId24"/>
    <p:sldId id="659" r:id="rId25"/>
    <p:sldId id="660" r:id="rId26"/>
    <p:sldId id="661" r:id="rId27"/>
    <p:sldId id="662" r:id="rId28"/>
    <p:sldId id="663" r:id="rId29"/>
    <p:sldId id="486" r:id="rId30"/>
    <p:sldId id="62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74" autoAdjust="0"/>
  </p:normalViewPr>
  <p:slideViewPr>
    <p:cSldViewPr>
      <p:cViewPr>
        <p:scale>
          <a:sx n="78" d="100"/>
          <a:sy n="78" d="100"/>
        </p:scale>
        <p:origin x="-852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81000" y="2133600"/>
            <a:ext cx="3276600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30040" y="4284596"/>
            <a:ext cx="4575048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62000" y="2743200"/>
            <a:ext cx="25146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2" y="218718"/>
            <a:ext cx="1502388" cy="52231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5A3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502388" cy="52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Bài 2: SỬ DỤNG CÁC THÀNH PHẦN TRONG</a:t>
            </a:r>
            <a:br>
              <a:rPr lang="en-US" smtClean="0"/>
            </a:br>
            <a:r>
              <a:rPr lang="en-US" smtClean="0"/>
              <a:t>REACT NATIVE</a:t>
            </a:r>
          </a:p>
          <a:p>
            <a:r>
              <a:rPr lang="en-US" smtClean="0"/>
              <a:t>Phần 1: Sử dụng State, Props 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smtClean="0"/>
              <a:t>Lập trình đa nền tảng với react</a:t>
            </a:r>
            <a:endParaRPr lang="en-US" sz="24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2" b="91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: 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 dirty="0" smtClean="0"/>
              <a:t>Các thành phần trình bày sẽ nhận được tất cả dữ liệu bằng cách chuyển các </a:t>
            </a:r>
            <a:r>
              <a:rPr lang="en-US" sz="3200" b="1" dirty="0" smtClean="0"/>
              <a:t>props</a:t>
            </a:r>
            <a:r>
              <a:rPr lang="vi-VN" sz="3200" dirty="0" smtClean="0"/>
              <a:t>. Chỉ các thành phần container phải có </a:t>
            </a:r>
            <a:r>
              <a:rPr lang="en-US" sz="3200" b="1" dirty="0" smtClean="0"/>
              <a:t>state</a:t>
            </a:r>
            <a:r>
              <a:rPr lang="vi-VN" sz="3200" dirty="0" smtClean="0"/>
              <a:t>.</a:t>
            </a:r>
          </a:p>
          <a:p>
            <a:r>
              <a:rPr lang="en-US" sz="3200" dirty="0" err="1" smtClean="0"/>
              <a:t>Cập</a:t>
            </a:r>
            <a:r>
              <a:rPr lang="en-US" sz="3200" dirty="0" smtClean="0"/>
              <a:t> </a:t>
            </a:r>
            <a:r>
              <a:rPr lang="en-US" sz="3200" dirty="0" err="1" smtClean="0"/>
              <a:t>nhật</a:t>
            </a:r>
            <a:r>
              <a:rPr lang="en-US" sz="3200" dirty="0" smtClean="0"/>
              <a:t> </a:t>
            </a:r>
            <a:r>
              <a:rPr lang="en-US" sz="3200" dirty="0" err="1" smtClean="0"/>
              <a:t>thành</a:t>
            </a:r>
            <a:r>
              <a:rPr lang="en-US" sz="3200" dirty="0" smtClean="0"/>
              <a:t> </a:t>
            </a:r>
            <a:r>
              <a:rPr lang="en-US" sz="3200" dirty="0" err="1" smtClean="0"/>
              <a:t>phần</a:t>
            </a:r>
            <a:r>
              <a:rPr lang="en-US" sz="3200" dirty="0" smtClean="0"/>
              <a:t> Container :</a:t>
            </a:r>
          </a:p>
          <a:p>
            <a:pPr lvl="1"/>
            <a:r>
              <a:rPr lang="vi-VN" sz="3200" dirty="0" smtClean="0"/>
              <a:t>Thành phần này sẽ xử lý </a:t>
            </a:r>
            <a:r>
              <a:rPr lang="en-US" sz="3200" b="1" dirty="0" smtClean="0"/>
              <a:t>State, </a:t>
            </a:r>
            <a:r>
              <a:rPr lang="vi-VN" sz="3200" dirty="0" smtClean="0"/>
              <a:t>vượt qua các </a:t>
            </a:r>
            <a:r>
              <a:rPr lang="en-US" sz="3200" b="1" dirty="0" smtClean="0"/>
              <a:t>props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đến</a:t>
            </a:r>
            <a:r>
              <a:rPr lang="en-US" sz="3200" dirty="0" smtClean="0"/>
              <a:t> </a:t>
            </a:r>
            <a:r>
              <a:rPr lang="vi-VN" sz="3200" dirty="0" smtClean="0"/>
              <a:t>các thành phần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bày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r>
              <a:rPr lang="en-US" sz="3200" dirty="0" smtClean="0"/>
              <a:t> </a:t>
            </a:r>
            <a:r>
              <a:rPr lang="en-US" sz="3200" dirty="0" err="1" smtClean="0"/>
              <a:t>ứng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vi-VN" sz="3200" dirty="0" smtClean="0"/>
              <a:t>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: 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Cập</a:t>
            </a:r>
            <a:r>
              <a:rPr lang="en-US" sz="3200" dirty="0" smtClean="0"/>
              <a:t> </a:t>
            </a:r>
            <a:r>
              <a:rPr lang="en-US" sz="3200" dirty="0" err="1" smtClean="0"/>
              <a:t>nhật</a:t>
            </a:r>
            <a:r>
              <a:rPr lang="en-US" sz="3200" dirty="0" smtClean="0"/>
              <a:t> </a:t>
            </a:r>
            <a:r>
              <a:rPr lang="en-US" sz="3200" dirty="0" err="1" smtClean="0"/>
              <a:t>thành</a:t>
            </a:r>
            <a:r>
              <a:rPr lang="en-US" sz="3200" dirty="0" smtClean="0"/>
              <a:t> </a:t>
            </a:r>
            <a:r>
              <a:rPr lang="en-US" sz="3200" dirty="0" err="1" smtClean="0"/>
              <a:t>phần</a:t>
            </a:r>
            <a:r>
              <a:rPr lang="en-US" sz="3200" dirty="0" smtClean="0"/>
              <a:t> Container :</a:t>
            </a:r>
          </a:p>
          <a:p>
            <a:pPr lvl="1"/>
            <a:r>
              <a:rPr lang="vi-VN" sz="3200" dirty="0" smtClean="0"/>
              <a:t>Thành phần container chỉ được sử dụng để xử lý </a:t>
            </a:r>
            <a:r>
              <a:rPr lang="en-US" sz="3200" b="1" dirty="0" smtClean="0"/>
              <a:t>State</a:t>
            </a:r>
            <a:r>
              <a:rPr lang="vi-VN" sz="3200" dirty="0" smtClean="0"/>
              <a:t>. Tất cả các chức năng liên quan đến </a:t>
            </a:r>
            <a:r>
              <a:rPr lang="en-US" sz="3200" b="1" dirty="0" smtClean="0"/>
              <a:t>view</a:t>
            </a:r>
            <a:r>
              <a:rPr lang="en-US" sz="3200" dirty="0" smtClean="0"/>
              <a:t> </a:t>
            </a:r>
            <a:r>
              <a:rPr lang="vi-VN" sz="3200" dirty="0" smtClean="0"/>
              <a:t>sẽ được xử lý trong các thành phần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bày</a:t>
            </a:r>
            <a:r>
              <a:rPr lang="vi-VN" sz="3200" dirty="0" smtClean="0"/>
              <a:t> presentation.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err="1" smtClean="0"/>
              <a:t>Muốn</a:t>
            </a:r>
            <a:r>
              <a:rPr lang="en-US" sz="3200" dirty="0" smtClean="0"/>
              <a:t> pass qua props </a:t>
            </a:r>
            <a:r>
              <a:rPr lang="en-US" sz="3200" dirty="0" err="1" smtClean="0"/>
              <a:t>ta</a:t>
            </a:r>
            <a:r>
              <a:rPr lang="en-US" sz="3200" dirty="0" smtClean="0"/>
              <a:t> </a:t>
            </a:r>
            <a:r>
              <a:rPr lang="en-US" sz="3200" dirty="0" err="1" smtClean="0"/>
              <a:t>dùngcú</a:t>
            </a:r>
            <a:r>
              <a:rPr lang="en-US" sz="3200" dirty="0" smtClean="0"/>
              <a:t> </a:t>
            </a:r>
            <a:r>
              <a:rPr lang="en-US" sz="3200" dirty="0" err="1" smtClean="0"/>
              <a:t>pháp</a:t>
            </a:r>
            <a:r>
              <a:rPr lang="en-US" sz="3200" dirty="0" smtClean="0"/>
              <a:t> </a:t>
            </a:r>
            <a:r>
              <a:rPr lang="en-US" sz="3200" dirty="0" err="1" smtClean="0"/>
              <a:t>sau</a:t>
            </a:r>
            <a:r>
              <a:rPr lang="en-US" sz="3200" dirty="0" smtClean="0"/>
              <a:t>:</a:t>
            </a:r>
          </a:p>
          <a:p>
            <a:pPr algn="just"/>
            <a:r>
              <a:rPr lang="en-US" sz="3200" b="1" dirty="0" err="1" smtClean="0"/>
              <a:t>myText</a:t>
            </a:r>
            <a:r>
              <a:rPr lang="en-US" sz="3200" b="1" dirty="0" smtClean="0"/>
              <a:t> = {</a:t>
            </a:r>
            <a:r>
              <a:rPr lang="en-US" sz="3200" b="1" dirty="0" err="1" smtClean="0"/>
              <a:t>this.state.myText</a:t>
            </a:r>
            <a:r>
              <a:rPr lang="en-US" sz="3200" b="1" dirty="0" smtClean="0"/>
              <a:t>}</a:t>
            </a:r>
          </a:p>
          <a:p>
            <a:pPr algn="just"/>
            <a:r>
              <a:rPr lang="en-US" sz="3200" dirty="0" err="1" smtClean="0"/>
              <a:t>Và</a:t>
            </a:r>
            <a:endParaRPr lang="en-US" sz="3200" dirty="0" smtClean="0"/>
          </a:p>
          <a:p>
            <a:pPr algn="just"/>
            <a:r>
              <a:rPr lang="en-US" sz="3200" b="1" dirty="0" err="1" smtClean="0"/>
              <a:t>deleteText</a:t>
            </a:r>
            <a:r>
              <a:rPr lang="en-US" sz="3200" b="1" dirty="0" smtClean="0"/>
              <a:t> = {</a:t>
            </a:r>
            <a:r>
              <a:rPr lang="en-US" sz="3200" b="1" dirty="0" err="1" smtClean="0"/>
              <a:t>this.deleteText</a:t>
            </a:r>
            <a:r>
              <a:rPr lang="en-US" sz="3200" b="1" dirty="0" smtClean="0"/>
              <a:t>}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(presentation Component)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3200" dirty="0" smtClean="0"/>
              <a:t>Bây giờ chúng ta sẽ</a:t>
            </a:r>
            <a:r>
              <a:rPr lang="en-US" sz="3200" dirty="0" smtClean="0"/>
              <a:t> </a:t>
            </a:r>
            <a:r>
              <a:rPr lang="en-US" sz="3200" dirty="0" err="1" smtClean="0"/>
              <a:t>tìm</a:t>
            </a:r>
            <a:r>
              <a:rPr lang="vi-VN" sz="3200" dirty="0" smtClean="0"/>
              <a:t> hiểu được thành phần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bày</a:t>
            </a:r>
            <a:r>
              <a:rPr lang="en-US" sz="3200" dirty="0" smtClean="0"/>
              <a:t> </a:t>
            </a:r>
            <a:r>
              <a:rPr lang="vi-VN" sz="3200" dirty="0" smtClean="0"/>
              <a:t>là gì và nó hoạt động như thế nào</a:t>
            </a:r>
            <a:r>
              <a:rPr lang="en-US" sz="3200" dirty="0" smtClean="0"/>
              <a:t>?</a:t>
            </a:r>
          </a:p>
          <a:p>
            <a:pPr algn="just"/>
            <a:r>
              <a:rPr lang="vi-VN" sz="3200" dirty="0" smtClean="0"/>
              <a:t>Các thành phần trình bày chỉ nên sử dụng để trình bày </a:t>
            </a:r>
            <a:r>
              <a:rPr lang="en-US" sz="3200" dirty="0" smtClean="0"/>
              <a:t>view </a:t>
            </a:r>
            <a:r>
              <a:rPr lang="vi-VN" sz="3200" dirty="0" smtClean="0"/>
              <a:t>cho người sử dụng. </a:t>
            </a:r>
            <a:endParaRPr lang="en-US" sz="3200" dirty="0" smtClean="0"/>
          </a:p>
          <a:p>
            <a:pPr algn="just"/>
            <a:r>
              <a:rPr lang="vi-VN" sz="3200" dirty="0" smtClean="0"/>
              <a:t>Các thành phần này không có trạng thái</a:t>
            </a:r>
            <a:r>
              <a:rPr lang="en-US" sz="3200" dirty="0" smtClean="0"/>
              <a:t> state</a:t>
            </a:r>
            <a:r>
              <a:rPr lang="vi-VN" sz="3200" dirty="0" smtClean="0"/>
              <a:t>. </a:t>
            </a:r>
            <a:endParaRPr lang="en-US" sz="3200" dirty="0" smtClean="0"/>
          </a:p>
          <a:p>
            <a:pPr>
              <a:buNone/>
            </a:pPr>
            <a:r>
              <a:rPr lang="vi-VN" sz="3200" dirty="0" smtClean="0"/>
              <a:t/>
            </a:r>
            <a:br>
              <a:rPr lang="vi-VN" sz="3200" dirty="0" smtClean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(presentation Component)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Thành</a:t>
            </a:r>
            <a:r>
              <a:rPr lang="en-US" sz="3200" dirty="0" smtClean="0"/>
              <a:t> </a:t>
            </a:r>
            <a:r>
              <a:rPr lang="en-US" sz="3200" dirty="0" err="1" smtClean="0"/>
              <a:t>phần</a:t>
            </a:r>
            <a:r>
              <a:rPr lang="en-US" sz="3200" dirty="0" smtClean="0"/>
              <a:t> </a:t>
            </a:r>
            <a:r>
              <a:rPr lang="en-US" sz="3200" dirty="0" err="1" smtClean="0"/>
              <a:t>này</a:t>
            </a:r>
            <a:r>
              <a:rPr lang="vi-VN" sz="3200" dirty="0" smtClean="0"/>
              <a:t> nhận được tất cả các dữ liệu và chức năng như là </a:t>
            </a:r>
            <a:r>
              <a:rPr lang="en-US" sz="3200" dirty="0" smtClean="0"/>
              <a:t>props</a:t>
            </a:r>
            <a:r>
              <a:rPr lang="vi-VN" sz="3200" dirty="0" smtClean="0"/>
              <a:t>.</a:t>
            </a:r>
            <a:endParaRPr lang="en-US" sz="3200" dirty="0" smtClean="0"/>
          </a:p>
          <a:p>
            <a:r>
              <a:rPr lang="vi-VN" sz="3200" dirty="0" smtClean="0"/>
              <a:t>Thực tiễn tốt nhất là sử dụng càng nhiều thành phần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bày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ứng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vi-VN" sz="3200" dirty="0" smtClean="0"/>
              <a:t> càng tốt.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Presentational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Thành</a:t>
            </a:r>
            <a:r>
              <a:rPr lang="en-US" sz="3200" dirty="0" smtClean="0"/>
              <a:t> </a:t>
            </a:r>
            <a:r>
              <a:rPr lang="en-US" sz="3200" dirty="0" err="1" smtClean="0"/>
              <a:t>phần</a:t>
            </a:r>
            <a:r>
              <a:rPr lang="en-US" sz="3200" dirty="0" smtClean="0"/>
              <a:t> </a:t>
            </a:r>
            <a:r>
              <a:rPr lang="en-US" sz="3200" dirty="0" err="1" smtClean="0"/>
              <a:t>này</a:t>
            </a:r>
            <a:r>
              <a:rPr lang="en-US" sz="3200" dirty="0" smtClean="0"/>
              <a:t> </a:t>
            </a:r>
            <a:r>
              <a:rPr lang="en-US" sz="3200" dirty="0" err="1" smtClean="0"/>
              <a:t>sẽ</a:t>
            </a:r>
            <a:r>
              <a:rPr lang="en-US" sz="3200" dirty="0" smtClean="0"/>
              <a:t> </a:t>
            </a:r>
            <a:r>
              <a:rPr lang="en-US" sz="3200" dirty="0" err="1" smtClean="0"/>
              <a:t>nhận</a:t>
            </a:r>
            <a:r>
              <a:rPr lang="en-US" sz="3200" dirty="0" smtClean="0"/>
              <a:t> props, </a:t>
            </a:r>
            <a:r>
              <a:rPr lang="en-US" sz="3200" dirty="0" err="1" smtClean="0"/>
              <a:t>trả</a:t>
            </a:r>
            <a:r>
              <a:rPr lang="en-US" sz="3200" dirty="0" smtClean="0"/>
              <a:t> </a:t>
            </a:r>
            <a:r>
              <a:rPr lang="en-US" sz="3200" dirty="0" err="1" smtClean="0"/>
              <a:t>về</a:t>
            </a:r>
            <a:r>
              <a:rPr lang="en-US" sz="3200" dirty="0" smtClean="0"/>
              <a:t> view,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bày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text</a:t>
            </a:r>
          </a:p>
          <a:p>
            <a:r>
              <a:rPr lang="en-US" sz="3200" dirty="0" err="1" smtClean="0"/>
              <a:t>Cú</a:t>
            </a:r>
            <a:r>
              <a:rPr lang="en-US" sz="3200" dirty="0" smtClean="0"/>
              <a:t> </a:t>
            </a:r>
            <a:r>
              <a:rPr lang="en-US" sz="3200" dirty="0" err="1" smtClean="0"/>
              <a:t>pháp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bày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text:</a:t>
            </a:r>
          </a:p>
          <a:p>
            <a:pPr lvl="1"/>
            <a:r>
              <a:rPr lang="en-US" sz="3200" b="1" dirty="0" smtClean="0"/>
              <a:t>{</a:t>
            </a:r>
            <a:r>
              <a:rPr lang="en-US" sz="3200" b="1" dirty="0" err="1" smtClean="0"/>
              <a:t>props.myText</a:t>
            </a:r>
            <a:r>
              <a:rPr lang="en-US" sz="3200" b="1" dirty="0" smtClean="0"/>
              <a:t>}</a:t>
            </a:r>
          </a:p>
          <a:p>
            <a:r>
              <a:rPr lang="en-US" sz="3200" dirty="0" err="1" smtClean="0"/>
              <a:t>Sau</a:t>
            </a:r>
            <a:r>
              <a:rPr lang="en-US" sz="3200" dirty="0" smtClean="0"/>
              <a:t> </a:t>
            </a:r>
            <a:r>
              <a:rPr lang="en-US" sz="3200" dirty="0" err="1" smtClean="0"/>
              <a:t>đó</a:t>
            </a:r>
            <a:r>
              <a:rPr lang="en-US" sz="3200" dirty="0" smtClean="0"/>
              <a:t> </a:t>
            </a:r>
            <a:r>
              <a:rPr lang="en-US" sz="3200" dirty="0" err="1" smtClean="0"/>
              <a:t>gọi</a:t>
            </a:r>
            <a:r>
              <a:rPr lang="en-US" sz="3200" dirty="0" smtClean="0"/>
              <a:t> </a:t>
            </a:r>
            <a:r>
              <a:rPr lang="en-US" sz="3200" dirty="0" err="1" smtClean="0"/>
              <a:t>chức</a:t>
            </a:r>
            <a:r>
              <a:rPr lang="en-US" sz="3200" dirty="0" smtClean="0"/>
              <a:t> </a:t>
            </a:r>
            <a:r>
              <a:rPr lang="en-US" sz="3200" dirty="0" err="1" smtClean="0"/>
              <a:t>năng</a:t>
            </a:r>
            <a:r>
              <a:rPr lang="en-US" sz="3200" dirty="0" smtClean="0"/>
              <a:t> </a:t>
            </a:r>
            <a:r>
              <a:rPr lang="en-US" sz="3200" b="1" dirty="0" smtClean="0"/>
              <a:t>{</a:t>
            </a:r>
            <a:r>
              <a:rPr lang="en-US" sz="3200" b="1" dirty="0" err="1" smtClean="0"/>
              <a:t>props.deleteText</a:t>
            </a:r>
            <a:r>
              <a:rPr lang="en-US" sz="3200" b="1" dirty="0" smtClean="0"/>
              <a:t>} </a:t>
            </a:r>
            <a:r>
              <a:rPr lang="en-US" sz="3200" dirty="0" err="1" smtClean="0"/>
              <a:t>khi</a:t>
            </a:r>
            <a:r>
              <a:rPr lang="en-US" sz="3200" dirty="0" smtClean="0"/>
              <a:t> user click </a:t>
            </a:r>
            <a:r>
              <a:rPr lang="en-US" sz="3200" dirty="0" err="1" smtClean="0"/>
              <a:t>vào</a:t>
            </a:r>
            <a:r>
              <a:rPr lang="en-US" sz="3200" dirty="0" smtClean="0"/>
              <a:t> text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4953000"/>
            <a:ext cx="4343400" cy="99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2: </a:t>
            </a:r>
            <a:r>
              <a:rPr lang="en-US" sz="2000" dirty="0" smtClean="0"/>
              <a:t>SỬ DỤNG CÁC </a:t>
            </a:r>
            <a:r>
              <a:rPr lang="en-US" sz="2000" smtClean="0"/>
              <a:t>THÀNH </a:t>
            </a:r>
            <a:r>
              <a:rPr lang="en-US" sz="2000" smtClean="0"/>
              <a:t>PHẦN TRONG REACT </a:t>
            </a:r>
            <a:r>
              <a:rPr lang="en-US" sz="2000" dirty="0" smtClean="0"/>
              <a:t>NATIVE</a:t>
            </a:r>
            <a:endParaRPr lang="en-US" dirty="0" smtClean="0"/>
          </a:p>
          <a:p>
            <a:r>
              <a:rPr lang="en-US" dirty="0" err="1"/>
              <a:t>Phần</a:t>
            </a:r>
            <a:r>
              <a:rPr lang="en-US" dirty="0"/>
              <a:t> 2: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sz="2400" dirty="0" smtClean="0"/>
              <a:t>Styling, </a:t>
            </a:r>
            <a:r>
              <a:rPr lang="en-US" sz="2400" dirty="0" err="1" smtClean="0"/>
              <a:t>Flexbox</a:t>
            </a:r>
            <a:r>
              <a:rPr lang="en-US" sz="2400" dirty="0" smtClean="0"/>
              <a:t> 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30040" y="4284596"/>
            <a:ext cx="4937760" cy="704980"/>
          </a:xfrm>
        </p:spPr>
        <p:txBody>
          <a:bodyPr>
            <a:noAutofit/>
          </a:bodyPr>
          <a:lstStyle/>
          <a:p>
            <a:r>
              <a:rPr lang="en-US" sz="2800" smtClean="0"/>
              <a:t>Lập trình đa nền tảng với react</a:t>
            </a:r>
            <a:endParaRPr lang="en-US" sz="28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84" y="2743200"/>
            <a:ext cx="2054831" cy="1828800"/>
          </a:xfrm>
        </p:spPr>
      </p:pic>
    </p:spTree>
    <p:extLst>
      <p:ext uri="{BB962C8B-B14F-4D97-AF65-F5344CB8AC3E}">
        <p14:creationId xmlns:p14="http://schemas.microsoft.com/office/powerpoint/2010/main" val="323008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: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Styling: </a:t>
            </a:r>
            <a:r>
              <a:rPr lang="en-US" sz="3200" dirty="0" err="1" smtClean="0"/>
              <a:t>Dùng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định</a:t>
            </a:r>
            <a:r>
              <a:rPr lang="en-US" sz="3200" dirty="0" smtClean="0"/>
              <a:t> </a:t>
            </a:r>
            <a:r>
              <a:rPr lang="en-US" sz="3200" dirty="0" err="1" smtClean="0"/>
              <a:t>dạng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ứng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React Native</a:t>
            </a:r>
          </a:p>
          <a:p>
            <a:r>
              <a:rPr lang="en-US" sz="3200" dirty="0" err="1" smtClean="0"/>
              <a:t>Có</a:t>
            </a:r>
            <a:r>
              <a:rPr lang="en-US" sz="3200" dirty="0" smtClean="0"/>
              <a:t> 2 </a:t>
            </a:r>
            <a:r>
              <a:rPr lang="en-US" sz="3200" dirty="0" err="1" smtClean="0"/>
              <a:t>cách</a:t>
            </a:r>
            <a:r>
              <a:rPr lang="en-US" sz="3200" dirty="0" smtClean="0"/>
              <a:t> </a:t>
            </a:r>
            <a:r>
              <a:rPr lang="en-US" sz="3200" dirty="0" err="1" smtClean="0"/>
              <a:t>định</a:t>
            </a:r>
            <a:r>
              <a:rPr lang="en-US" sz="3200" dirty="0" smtClean="0"/>
              <a:t> </a:t>
            </a:r>
            <a:r>
              <a:rPr lang="en-US" sz="3200" dirty="0" err="1" smtClean="0"/>
              <a:t>dạng</a:t>
            </a:r>
            <a:r>
              <a:rPr lang="en-US" sz="3200" dirty="0" smtClean="0"/>
              <a:t>:</a:t>
            </a:r>
          </a:p>
          <a:p>
            <a:pPr lvl="1"/>
            <a:r>
              <a:rPr lang="en-US" sz="3200" dirty="0" smtClean="0"/>
              <a:t>Inline</a:t>
            </a:r>
          </a:p>
          <a:p>
            <a:pPr lvl="1"/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StyleSheet</a:t>
            </a:r>
            <a:endParaRPr lang="vi-VN" sz="3200" dirty="0" smtClean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: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Đối</a:t>
            </a:r>
            <a:r>
              <a:rPr lang="en-US" sz="3200" dirty="0" smtClean="0"/>
              <a:t> </a:t>
            </a:r>
            <a:r>
              <a:rPr lang="en-US" sz="3200" dirty="0" err="1" smtClean="0"/>
              <a:t>với</a:t>
            </a:r>
            <a:r>
              <a:rPr lang="en-US" sz="3200" dirty="0" smtClean="0"/>
              <a:t> </a:t>
            </a:r>
            <a:r>
              <a:rPr lang="en-US" sz="3200" b="1" dirty="0" smtClean="0"/>
              <a:t>Container Component</a:t>
            </a:r>
          </a:p>
          <a:p>
            <a:r>
              <a:rPr lang="en-US" sz="3200" dirty="0" smtClean="0"/>
              <a:t>File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src</a:t>
            </a:r>
            <a:r>
              <a:rPr lang="en-US" sz="3200" b="1" dirty="0" smtClean="0"/>
              <a:t>/components/home/Home.js</a:t>
            </a:r>
          </a:p>
          <a:p>
            <a:endParaRPr lang="vi-VN" sz="3200" dirty="0" smtClean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633" y="2112785"/>
            <a:ext cx="85820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: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Đối</a:t>
            </a:r>
            <a:r>
              <a:rPr lang="en-US" sz="3200" dirty="0" smtClean="0"/>
              <a:t> </a:t>
            </a:r>
            <a:r>
              <a:rPr lang="en-US" sz="3200" dirty="0" err="1" smtClean="0"/>
              <a:t>với</a:t>
            </a:r>
            <a:r>
              <a:rPr lang="en-US" sz="3200" dirty="0" smtClean="0"/>
              <a:t> </a:t>
            </a:r>
            <a:r>
              <a:rPr lang="en-US" sz="3200" b="1" dirty="0" smtClean="0"/>
              <a:t>Presentational Component</a:t>
            </a:r>
          </a:p>
          <a:p>
            <a:r>
              <a:rPr lang="en-US" sz="3200" dirty="0" smtClean="0"/>
              <a:t>File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src</a:t>
            </a:r>
            <a:r>
              <a:rPr lang="en-US" sz="3200" b="1" dirty="0" smtClean="0"/>
              <a:t>/components/home/PresentationalComponent.js</a:t>
            </a:r>
          </a:p>
          <a:p>
            <a:r>
              <a:rPr lang="en-US" sz="3200" dirty="0" smtClean="0"/>
              <a:t>Ta </a:t>
            </a:r>
            <a:r>
              <a:rPr lang="en-US" sz="3200" dirty="0" err="1" smtClean="0"/>
              <a:t>sẽ</a:t>
            </a:r>
            <a:r>
              <a:rPr lang="en-US" sz="3200" dirty="0" smtClean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cách</a:t>
            </a:r>
            <a:r>
              <a:rPr lang="en-US" sz="3200" dirty="0" smtClean="0"/>
              <a:t> Import </a:t>
            </a:r>
            <a:r>
              <a:rPr lang="en-US" sz="3200" dirty="0" err="1" smtClean="0"/>
              <a:t>Stylesheet</a:t>
            </a:r>
            <a:endParaRPr lang="en-US" sz="3200" dirty="0" smtClean="0"/>
          </a:p>
          <a:p>
            <a:r>
              <a:rPr lang="en-US" sz="3200" dirty="0" smtClean="0"/>
              <a:t>Ở </a:t>
            </a:r>
            <a:r>
              <a:rPr lang="en-US" sz="3200" dirty="0" err="1" smtClean="0"/>
              <a:t>phần</a:t>
            </a:r>
            <a:r>
              <a:rPr lang="en-US" sz="3200" dirty="0" smtClean="0"/>
              <a:t> bottom </a:t>
            </a:r>
            <a:r>
              <a:rPr lang="en-US" sz="3200" dirty="0" err="1" smtClean="0"/>
              <a:t>của</a:t>
            </a:r>
            <a:r>
              <a:rPr lang="en-US" sz="3200" dirty="0" smtClean="0"/>
              <a:t> file, </a:t>
            </a:r>
            <a:r>
              <a:rPr lang="en-US" sz="3200" dirty="0" err="1" smtClean="0"/>
              <a:t>chúng</a:t>
            </a:r>
            <a:r>
              <a:rPr lang="en-US" sz="3200" dirty="0" smtClean="0"/>
              <a:t> </a:t>
            </a:r>
            <a:r>
              <a:rPr lang="en-US" sz="3200" dirty="0" err="1" smtClean="0"/>
              <a:t>ta</a:t>
            </a:r>
            <a:r>
              <a:rPr lang="en-US" sz="3200" dirty="0" smtClean="0"/>
              <a:t> </a:t>
            </a:r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StyleSheet</a:t>
            </a:r>
            <a:endParaRPr lang="en-US" sz="3200" dirty="0" smtClean="0"/>
          </a:p>
          <a:p>
            <a:endParaRPr lang="en-US" sz="3200" dirty="0" smtClean="0"/>
          </a:p>
          <a:p>
            <a:endParaRPr lang="vi-VN" sz="3200" dirty="0" smtClean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553200" cy="5257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Char char="n"/>
              <a:defRPr/>
            </a:pPr>
            <a:r>
              <a:rPr lang="vi-VN" dirty="0" smtClean="0"/>
              <a:t>Giới thiệu chung về</a:t>
            </a:r>
            <a:r>
              <a:rPr lang="en-US" dirty="0" smtClean="0"/>
              <a:t> State </a:t>
            </a:r>
            <a:r>
              <a:rPr lang="en-US" dirty="0" err="1" smtClean="0"/>
              <a:t>trong</a:t>
            </a:r>
            <a:r>
              <a:rPr lang="vi-VN" dirty="0" smtClean="0"/>
              <a:t> React Native</a:t>
            </a:r>
            <a:endParaRPr lang="en-US" dirty="0" smtClean="0"/>
          </a:p>
          <a:p>
            <a:pPr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State </a:t>
            </a:r>
            <a:r>
              <a:rPr lang="en-US" dirty="0" err="1" smtClean="0"/>
              <a:t>và</a:t>
            </a:r>
            <a:r>
              <a:rPr lang="en-US" dirty="0" smtClean="0"/>
              <a:t> Props </a:t>
            </a:r>
            <a:r>
              <a:rPr lang="en-US" dirty="0" err="1" smtClean="0"/>
              <a:t>trong</a:t>
            </a:r>
            <a:r>
              <a:rPr lang="en-US" dirty="0" smtClean="0"/>
              <a:t> React Native</a:t>
            </a:r>
            <a:endParaRPr lang="vi-VN" dirty="0" smtClean="0"/>
          </a:p>
          <a:p>
            <a:pPr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React </a:t>
            </a:r>
            <a:r>
              <a:rPr lang="en-US" dirty="0" err="1" smtClean="0"/>
              <a:t>bằng</a:t>
            </a:r>
            <a:r>
              <a:rPr lang="en-US" dirty="0" smtClean="0"/>
              <a:t> Styling</a:t>
            </a:r>
          </a:p>
          <a:p>
            <a:pPr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cỡ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React Native</a:t>
            </a:r>
          </a:p>
          <a:p>
            <a:endParaRPr lang="en-US" dirty="0"/>
          </a:p>
          <a:p>
            <a:endParaRPr lang="en-GB" dirty="0" smtClean="0"/>
          </a:p>
          <a:p>
            <a:pPr lvl="1"/>
            <a:endParaRPr lang="en-US" dirty="0" smtClean="0"/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212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: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Đối</a:t>
            </a:r>
            <a:r>
              <a:rPr lang="en-US" sz="3200" dirty="0" smtClean="0"/>
              <a:t> </a:t>
            </a:r>
            <a:r>
              <a:rPr lang="en-US" sz="3200" dirty="0" err="1" smtClean="0"/>
              <a:t>với</a:t>
            </a:r>
            <a:r>
              <a:rPr lang="en-US" sz="3200" dirty="0" smtClean="0"/>
              <a:t> </a:t>
            </a:r>
            <a:r>
              <a:rPr lang="en-US" sz="3200" b="1" dirty="0" smtClean="0"/>
              <a:t>Presentational Component</a:t>
            </a:r>
          </a:p>
          <a:p>
            <a:r>
              <a:rPr lang="en-US" sz="3200" dirty="0" smtClean="0"/>
              <a:t>File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src</a:t>
            </a:r>
            <a:r>
              <a:rPr lang="en-US" sz="3200" b="1" dirty="0" smtClean="0"/>
              <a:t>/components/home/PresentationalComponent.js</a:t>
            </a:r>
          </a:p>
          <a:p>
            <a:r>
              <a:rPr lang="en-US" sz="3200" dirty="0" err="1" smtClean="0"/>
              <a:t>Sau</a:t>
            </a:r>
            <a:r>
              <a:rPr lang="en-US" sz="3200" dirty="0" smtClean="0"/>
              <a:t> </a:t>
            </a:r>
            <a:r>
              <a:rPr lang="en-US" sz="3200" dirty="0" err="1" smtClean="0"/>
              <a:t>đó</a:t>
            </a:r>
            <a:r>
              <a:rPr lang="en-US" sz="3200" dirty="0" smtClean="0"/>
              <a:t> assign </a:t>
            </a:r>
            <a:r>
              <a:rPr lang="en-US" sz="3200" dirty="0" err="1" smtClean="0"/>
              <a:t>nó</a:t>
            </a:r>
            <a:r>
              <a:rPr lang="en-US" sz="3200" dirty="0" smtClean="0"/>
              <a:t> </a:t>
            </a:r>
            <a:r>
              <a:rPr lang="en-US" sz="3200" dirty="0" err="1" smtClean="0"/>
              <a:t>bằng</a:t>
            </a:r>
            <a:r>
              <a:rPr lang="en-US" sz="3200" dirty="0" smtClean="0"/>
              <a:t> </a:t>
            </a:r>
            <a:r>
              <a:rPr lang="en-US" sz="3200" dirty="0" err="1" smtClean="0"/>
              <a:t>hằng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Style</a:t>
            </a:r>
          </a:p>
          <a:p>
            <a:r>
              <a:rPr lang="en-US" sz="3200" dirty="0" err="1" smtClean="0"/>
              <a:t>Chú</a:t>
            </a:r>
            <a:r>
              <a:rPr lang="en-US" sz="3200" dirty="0" smtClean="0"/>
              <a:t> ý </a:t>
            </a:r>
            <a:r>
              <a:rPr lang="en-US" sz="3200" dirty="0" err="1" smtClean="0"/>
              <a:t>rằng</a:t>
            </a:r>
            <a:r>
              <a:rPr lang="en-US" sz="3200" dirty="0" smtClean="0"/>
              <a:t> </a:t>
            </a:r>
            <a:r>
              <a:rPr lang="en-US" sz="3200" dirty="0" err="1" smtClean="0"/>
              <a:t>tất</a:t>
            </a:r>
            <a:r>
              <a:rPr lang="en-US" sz="3200" dirty="0" smtClean="0"/>
              <a:t> </a:t>
            </a:r>
            <a:r>
              <a:rPr lang="en-US" sz="3200" dirty="0" err="1" smtClean="0"/>
              <a:t>cả</a:t>
            </a:r>
            <a:r>
              <a:rPr lang="en-US" sz="3200" dirty="0" smtClean="0"/>
              <a:t> style ở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b="1" dirty="0" err="1" smtClean="0"/>
              <a:t>camelCase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Chúng</a:t>
            </a:r>
            <a:r>
              <a:rPr lang="en-US" sz="3200" dirty="0" smtClean="0"/>
              <a:t> </a:t>
            </a:r>
            <a:r>
              <a:rPr lang="en-US" sz="3200" dirty="0" err="1" smtClean="0"/>
              <a:t>ta</a:t>
            </a:r>
            <a:r>
              <a:rPr lang="en-US" sz="3200" dirty="0" smtClean="0"/>
              <a:t> </a:t>
            </a:r>
            <a:r>
              <a:rPr lang="en-US" sz="3200" dirty="0" err="1" smtClean="0"/>
              <a:t>không</a:t>
            </a:r>
            <a:r>
              <a:rPr lang="en-US" sz="3200" dirty="0" smtClean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pixel </a:t>
            </a:r>
            <a:r>
              <a:rPr lang="en-US" sz="3200" dirty="0" err="1" smtClean="0"/>
              <a:t>hoặc</a:t>
            </a:r>
            <a:r>
              <a:rPr lang="en-US" sz="3200" dirty="0" smtClean="0"/>
              <a:t> % </a:t>
            </a:r>
            <a:r>
              <a:rPr lang="en-US" sz="3200" dirty="0" err="1" smtClean="0"/>
              <a:t>cho</a:t>
            </a:r>
            <a:r>
              <a:rPr lang="en-US" sz="3200" dirty="0" smtClean="0"/>
              <a:t> Styling</a:t>
            </a:r>
          </a:p>
          <a:p>
            <a:endParaRPr lang="vi-VN" sz="3200" dirty="0" smtClean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: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Đối</a:t>
            </a:r>
            <a:r>
              <a:rPr lang="en-US" sz="3200" dirty="0" smtClean="0"/>
              <a:t> </a:t>
            </a:r>
            <a:r>
              <a:rPr lang="en-US" sz="3200" dirty="0" err="1" smtClean="0"/>
              <a:t>với</a:t>
            </a:r>
            <a:r>
              <a:rPr lang="en-US" sz="3200" dirty="0" smtClean="0"/>
              <a:t> </a:t>
            </a:r>
            <a:r>
              <a:rPr lang="en-US" sz="3200" b="1" dirty="0" smtClean="0"/>
              <a:t>Presentational Component</a:t>
            </a:r>
          </a:p>
          <a:p>
            <a:r>
              <a:rPr lang="en-US" sz="3200" dirty="0" smtClean="0"/>
              <a:t>File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src</a:t>
            </a:r>
            <a:r>
              <a:rPr lang="en-US" sz="3200" b="1" dirty="0" smtClean="0"/>
              <a:t>/components/home/PresentationalComponent.js</a:t>
            </a:r>
          </a:p>
          <a:p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áp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Style </a:t>
            </a:r>
            <a:r>
              <a:rPr lang="en-US" sz="3200" dirty="0" err="1" smtClean="0"/>
              <a:t>vào</a:t>
            </a:r>
            <a:r>
              <a:rPr lang="en-US" sz="3200" dirty="0" smtClean="0"/>
              <a:t> text, </a:t>
            </a:r>
            <a:r>
              <a:rPr lang="en-US" sz="3200" dirty="0" err="1" smtClean="0"/>
              <a:t>ta</a:t>
            </a:r>
            <a:r>
              <a:rPr lang="en-US" sz="3200" dirty="0" smtClean="0"/>
              <a:t> </a:t>
            </a:r>
            <a:r>
              <a:rPr lang="en-US" sz="3200" dirty="0" err="1" smtClean="0"/>
              <a:t>dùng</a:t>
            </a:r>
            <a:r>
              <a:rPr lang="en-US" sz="3200" dirty="0" smtClean="0"/>
              <a:t> </a:t>
            </a:r>
            <a:r>
              <a:rPr lang="en-US" sz="3200" dirty="0" err="1" smtClean="0"/>
              <a:t>cú</a:t>
            </a:r>
            <a:r>
              <a:rPr lang="en-US" sz="3200" dirty="0" smtClean="0"/>
              <a:t> </a:t>
            </a:r>
            <a:r>
              <a:rPr lang="en-US" sz="3200" dirty="0" err="1" smtClean="0"/>
              <a:t>pháp</a:t>
            </a:r>
            <a:r>
              <a:rPr lang="en-US" sz="3200" dirty="0" smtClean="0"/>
              <a:t> </a:t>
            </a:r>
            <a:r>
              <a:rPr lang="en-US" sz="3200" dirty="0" err="1" smtClean="0"/>
              <a:t>sau</a:t>
            </a:r>
            <a:r>
              <a:rPr lang="en-US" sz="3200" dirty="0" smtClean="0"/>
              <a:t>: </a:t>
            </a:r>
          </a:p>
          <a:p>
            <a:pPr lvl="1"/>
            <a:r>
              <a:rPr lang="en-US" sz="3200" b="1" dirty="0" smtClean="0"/>
              <a:t>style = {</a:t>
            </a:r>
            <a:r>
              <a:rPr lang="en-US" sz="3200" b="1" dirty="0" err="1" smtClean="0"/>
              <a:t>styles.myText</a:t>
            </a:r>
            <a:r>
              <a:rPr lang="en-US" sz="3200" b="1" dirty="0" smtClean="0"/>
              <a:t>}</a:t>
            </a:r>
            <a:r>
              <a:rPr lang="en-US" sz="3200" dirty="0" smtClean="0"/>
              <a:t> </a:t>
            </a:r>
          </a:p>
          <a:p>
            <a:endParaRPr lang="vi-VN" sz="3200" dirty="0" smtClean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: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Đối</a:t>
            </a:r>
            <a:r>
              <a:rPr lang="en-US" sz="3200" dirty="0" smtClean="0"/>
              <a:t> </a:t>
            </a:r>
            <a:r>
              <a:rPr lang="en-US" sz="3200" dirty="0" err="1" smtClean="0"/>
              <a:t>với</a:t>
            </a:r>
            <a:r>
              <a:rPr lang="en-US" sz="3200" dirty="0" smtClean="0"/>
              <a:t> </a:t>
            </a:r>
            <a:r>
              <a:rPr lang="en-US" sz="3200" b="1" dirty="0" smtClean="0"/>
              <a:t>Presentational Component</a:t>
            </a:r>
          </a:p>
          <a:p>
            <a:endParaRPr lang="vi-VN" sz="3200" dirty="0" smtClean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287" y="1514882"/>
            <a:ext cx="7601216" cy="5088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: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Chạy</a:t>
            </a:r>
            <a:r>
              <a:rPr lang="en-US" sz="3200" dirty="0" smtClean="0"/>
              <a:t> </a:t>
            </a:r>
            <a:r>
              <a:rPr lang="en-US" sz="3200" dirty="0" err="1" smtClean="0"/>
              <a:t>chương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ta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quả</a:t>
            </a:r>
            <a:r>
              <a:rPr lang="en-US" sz="3200" dirty="0" smtClean="0"/>
              <a:t>:</a:t>
            </a:r>
            <a:endParaRPr lang="en-US" sz="3200" b="1" dirty="0" smtClean="0"/>
          </a:p>
          <a:p>
            <a:endParaRPr lang="vi-VN" sz="3200" dirty="0" smtClean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9408" y="1502275"/>
            <a:ext cx="35814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: </a:t>
            </a:r>
            <a:r>
              <a:rPr lang="en-US" dirty="0" err="1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err="1" smtClean="0"/>
              <a:t>Flexbox</a:t>
            </a:r>
            <a:r>
              <a:rPr lang="en-US" sz="3200" dirty="0" smtClean="0"/>
              <a:t>: </a:t>
            </a:r>
            <a:r>
              <a:rPr lang="en-US" sz="3200" dirty="0" err="1" smtClean="0"/>
              <a:t>Dùng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Đáp</a:t>
            </a:r>
            <a:r>
              <a:rPr lang="en-US" sz="3200" dirty="0" smtClean="0"/>
              <a:t> </a:t>
            </a:r>
            <a:r>
              <a:rPr lang="en-US" sz="3200" dirty="0" err="1" smtClean="0"/>
              <a:t>ứng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kích</a:t>
            </a:r>
            <a:r>
              <a:rPr lang="en-US" sz="3200" dirty="0" smtClean="0"/>
              <a:t> </a:t>
            </a:r>
            <a:r>
              <a:rPr lang="en-US" sz="3200" dirty="0" err="1" smtClean="0"/>
              <a:t>cỡ</a:t>
            </a:r>
            <a:r>
              <a:rPr lang="en-US" sz="3200" dirty="0" smtClean="0"/>
              <a:t> </a:t>
            </a:r>
            <a:r>
              <a:rPr lang="en-US" sz="3200" dirty="0" err="1" smtClean="0"/>
              <a:t>màn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khác</a:t>
            </a:r>
            <a:r>
              <a:rPr lang="en-US" sz="3200" dirty="0" smtClean="0"/>
              <a:t> </a:t>
            </a:r>
            <a:r>
              <a:rPr lang="en-US" sz="3200" dirty="0" err="1" smtClean="0"/>
              <a:t>nhau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React Native</a:t>
            </a:r>
          </a:p>
          <a:p>
            <a:pPr algn="just"/>
            <a:r>
              <a:rPr lang="en-US" sz="3200" dirty="0" err="1" smtClean="0"/>
              <a:t>Chúng</a:t>
            </a:r>
            <a:r>
              <a:rPr lang="en-US" sz="3200" dirty="0" smtClean="0"/>
              <a:t> </a:t>
            </a:r>
            <a:r>
              <a:rPr lang="en-US" sz="3200" dirty="0" err="1" smtClean="0"/>
              <a:t>ta</a:t>
            </a:r>
            <a:r>
              <a:rPr lang="en-US" sz="3200" dirty="0" smtClean="0"/>
              <a:t> </a:t>
            </a:r>
            <a:r>
              <a:rPr lang="en-US" sz="3200" dirty="0" err="1" smtClean="0"/>
              <a:t>dùng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thay</a:t>
            </a:r>
            <a:r>
              <a:rPr lang="en-US" sz="3200" dirty="0" smtClean="0"/>
              <a:t> </a:t>
            </a:r>
            <a:r>
              <a:rPr lang="en-US" sz="3200" dirty="0" err="1" smtClean="0"/>
              <a:t>đổi</a:t>
            </a:r>
            <a:r>
              <a:rPr lang="en-US" sz="3200" dirty="0" smtClean="0"/>
              <a:t> </a:t>
            </a:r>
            <a:r>
              <a:rPr lang="en-US" sz="3200" dirty="0" err="1" smtClean="0"/>
              <a:t>thành</a:t>
            </a:r>
            <a:r>
              <a:rPr lang="en-US" sz="3200" dirty="0" smtClean="0"/>
              <a:t> </a:t>
            </a:r>
            <a:r>
              <a:rPr lang="en-US" sz="3200" dirty="0" err="1" smtClean="0"/>
              <a:t>phần</a:t>
            </a:r>
            <a:r>
              <a:rPr lang="en-US" sz="3200" dirty="0" smtClean="0"/>
              <a:t> </a:t>
            </a:r>
            <a:r>
              <a:rPr lang="en-US" sz="3200" b="1" dirty="0" err="1" smtClean="0"/>
              <a:t>PresentationalComponent</a:t>
            </a:r>
            <a:endParaRPr lang="vi-VN" sz="3200" dirty="0" smtClean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90196" y="2810036"/>
            <a:ext cx="29527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: </a:t>
            </a:r>
            <a:r>
              <a:rPr lang="en-US" dirty="0" err="1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Layout: </a:t>
            </a:r>
            <a:r>
              <a:rPr lang="vi-VN" sz="3200" dirty="0" smtClean="0"/>
              <a:t>Để đạt được bố cục mong muốn, flexbox cung cấp ba thuộc tính chính – </a:t>
            </a:r>
            <a:r>
              <a:rPr lang="vi-VN" sz="3200" b="1" dirty="0" smtClean="0"/>
              <a:t>flexDirection</a:t>
            </a:r>
            <a:r>
              <a:rPr lang="en-US" sz="3200" b="1" dirty="0" smtClean="0"/>
              <a:t>,</a:t>
            </a:r>
            <a:r>
              <a:rPr lang="vi-VN" sz="3200" dirty="0" smtClean="0"/>
              <a:t> </a:t>
            </a:r>
            <a:r>
              <a:rPr lang="vi-VN" sz="3200" b="1" dirty="0" smtClean="0"/>
              <a:t>justifyContent</a:t>
            </a:r>
            <a:r>
              <a:rPr lang="vi-VN" sz="3200" dirty="0" smtClean="0"/>
              <a:t> và </a:t>
            </a:r>
            <a:r>
              <a:rPr lang="vi-VN" sz="3200" b="1" dirty="0" smtClean="0"/>
              <a:t>alignItems.</a:t>
            </a:r>
            <a:endParaRPr lang="en-US" sz="3200" b="1" dirty="0" smtClean="0"/>
          </a:p>
          <a:p>
            <a:r>
              <a:rPr lang="en-US" sz="3200" dirty="0" err="1" smtClean="0"/>
              <a:t>Thuộc</a:t>
            </a:r>
            <a:r>
              <a:rPr lang="en-US" sz="3200" dirty="0" smtClean="0"/>
              <a:t> </a:t>
            </a:r>
            <a:r>
              <a:rPr lang="en-US" sz="3200" dirty="0" err="1" smtClean="0"/>
              <a:t>tính</a:t>
            </a:r>
            <a:r>
              <a:rPr lang="en-US" sz="3200" dirty="0" smtClean="0"/>
              <a:t> </a:t>
            </a:r>
            <a:r>
              <a:rPr lang="en-US" sz="3200" b="1" dirty="0" err="1" smtClean="0"/>
              <a:t>flexDirection</a:t>
            </a:r>
            <a:r>
              <a:rPr lang="en-US" sz="3200" dirty="0" smtClean="0"/>
              <a:t>:</a:t>
            </a:r>
          </a:p>
          <a:p>
            <a:pPr lvl="1"/>
            <a:r>
              <a:rPr lang="en-US" sz="3200" dirty="0" err="1" smtClean="0"/>
              <a:t>Giá</a:t>
            </a:r>
            <a:r>
              <a:rPr lang="en-US" sz="3200" dirty="0" smtClean="0"/>
              <a:t> </a:t>
            </a:r>
            <a:r>
              <a:rPr lang="en-US" sz="3200" dirty="0" err="1" smtClean="0"/>
              <a:t>trị</a:t>
            </a:r>
            <a:r>
              <a:rPr lang="en-US" sz="3200" dirty="0" smtClean="0"/>
              <a:t>: 'column', 'row‘</a:t>
            </a:r>
          </a:p>
          <a:p>
            <a:pPr lvl="1"/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tả</a:t>
            </a:r>
            <a:r>
              <a:rPr lang="en-US" sz="3200" dirty="0" smtClean="0"/>
              <a:t>: </a:t>
            </a:r>
            <a:r>
              <a:rPr lang="vi-VN" sz="3200" dirty="0" smtClean="0"/>
              <a:t>Được sử dụng để chỉ định các phần tử sẽ được căn chỉnh theo chiều dọc hoặc chiều ngang.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: </a:t>
            </a:r>
            <a:r>
              <a:rPr lang="en-US" dirty="0" err="1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Layout: </a:t>
            </a:r>
            <a:r>
              <a:rPr lang="vi-VN" sz="3200" dirty="0" smtClean="0"/>
              <a:t>Để đạt được bố cục mong muốn, flexbox cung cấp ba thuộc tính chính – </a:t>
            </a:r>
            <a:r>
              <a:rPr lang="vi-VN" sz="3200" b="1" dirty="0" smtClean="0"/>
              <a:t>flexDirection</a:t>
            </a:r>
            <a:r>
              <a:rPr lang="en-US" sz="3200" b="1" dirty="0" smtClean="0"/>
              <a:t>,</a:t>
            </a:r>
            <a:r>
              <a:rPr lang="vi-VN" sz="3200" dirty="0" smtClean="0"/>
              <a:t> </a:t>
            </a:r>
            <a:r>
              <a:rPr lang="vi-VN" sz="3200" b="1" dirty="0" smtClean="0"/>
              <a:t>justifyContent</a:t>
            </a:r>
            <a:r>
              <a:rPr lang="vi-VN" sz="3200" dirty="0" smtClean="0"/>
              <a:t> và </a:t>
            </a:r>
            <a:r>
              <a:rPr lang="vi-VN" sz="3200" b="1" dirty="0" smtClean="0"/>
              <a:t>alignItems.</a:t>
            </a:r>
            <a:endParaRPr lang="en-US" sz="3200" b="1" dirty="0" smtClean="0"/>
          </a:p>
          <a:p>
            <a:r>
              <a:rPr lang="en-US" sz="3200" dirty="0" err="1" smtClean="0"/>
              <a:t>Thuộc</a:t>
            </a:r>
            <a:r>
              <a:rPr lang="en-US" sz="3200" dirty="0" smtClean="0"/>
              <a:t> </a:t>
            </a:r>
            <a:r>
              <a:rPr lang="en-US" sz="3200" dirty="0" err="1" smtClean="0"/>
              <a:t>tính</a:t>
            </a:r>
            <a:r>
              <a:rPr lang="en-US" sz="3200" dirty="0" smtClean="0"/>
              <a:t> </a:t>
            </a:r>
            <a:r>
              <a:rPr lang="en-US" sz="3200" b="1" dirty="0" err="1" smtClean="0"/>
              <a:t>justifyContent</a:t>
            </a:r>
            <a:r>
              <a:rPr lang="en-US" sz="3200" dirty="0" smtClean="0"/>
              <a:t>:</a:t>
            </a:r>
          </a:p>
          <a:p>
            <a:pPr lvl="1"/>
            <a:r>
              <a:rPr lang="en-US" sz="3200" dirty="0" err="1" smtClean="0"/>
              <a:t>Giá</a:t>
            </a:r>
            <a:r>
              <a:rPr lang="en-US" sz="3200" dirty="0" smtClean="0"/>
              <a:t> </a:t>
            </a:r>
            <a:r>
              <a:rPr lang="en-US" sz="3200" dirty="0" err="1" smtClean="0"/>
              <a:t>trị</a:t>
            </a:r>
            <a:r>
              <a:rPr lang="en-US" sz="3200" dirty="0" smtClean="0"/>
              <a:t>: 'center', 'flex-start', 'flex-end', 'space-around', 'space-between'</a:t>
            </a:r>
          </a:p>
          <a:p>
            <a:pPr lvl="1"/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tả</a:t>
            </a:r>
            <a:r>
              <a:rPr lang="en-US" sz="3200" dirty="0" smtClean="0"/>
              <a:t>: </a:t>
            </a:r>
            <a:r>
              <a:rPr lang="vi-VN" sz="3200" dirty="0" smtClean="0"/>
              <a:t>Được sử dụng để xác định làm thế nào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vi-VN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thành</a:t>
            </a:r>
            <a:r>
              <a:rPr lang="en-US" sz="3200" dirty="0" smtClean="0"/>
              <a:t> </a:t>
            </a:r>
            <a:r>
              <a:rPr lang="en-US" sz="3200" dirty="0" err="1" smtClean="0"/>
              <a:t>tố</a:t>
            </a:r>
            <a:r>
              <a:rPr lang="en-US" sz="3200" dirty="0" smtClean="0"/>
              <a:t> </a:t>
            </a:r>
            <a:r>
              <a:rPr lang="vi-VN" sz="3200" dirty="0" smtClean="0"/>
              <a:t>được phân phối bên trong container.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: </a:t>
            </a:r>
            <a:r>
              <a:rPr lang="en-US" dirty="0" err="1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Layout: </a:t>
            </a:r>
            <a:r>
              <a:rPr lang="vi-VN" sz="3200" dirty="0" smtClean="0"/>
              <a:t>Để đạt được bố cục mong muốn, flexbox cung cấp ba thuộc tính chính – </a:t>
            </a:r>
            <a:r>
              <a:rPr lang="vi-VN" sz="3200" b="1" dirty="0" smtClean="0"/>
              <a:t>flexDirection</a:t>
            </a:r>
            <a:r>
              <a:rPr lang="en-US" sz="3200" b="1" dirty="0" smtClean="0"/>
              <a:t>,</a:t>
            </a:r>
            <a:r>
              <a:rPr lang="vi-VN" sz="3200" dirty="0" smtClean="0"/>
              <a:t> </a:t>
            </a:r>
            <a:r>
              <a:rPr lang="vi-VN" sz="3200" b="1" dirty="0" smtClean="0"/>
              <a:t>justifyContent</a:t>
            </a:r>
            <a:r>
              <a:rPr lang="vi-VN" sz="3200" dirty="0" smtClean="0"/>
              <a:t> và </a:t>
            </a:r>
            <a:r>
              <a:rPr lang="vi-VN" sz="3200" b="1" dirty="0" smtClean="0"/>
              <a:t>alignItems.</a:t>
            </a:r>
            <a:endParaRPr lang="en-US" sz="3200" b="1" dirty="0" smtClean="0"/>
          </a:p>
          <a:p>
            <a:r>
              <a:rPr lang="en-US" sz="3200" dirty="0" err="1" smtClean="0"/>
              <a:t>Thuộc</a:t>
            </a:r>
            <a:r>
              <a:rPr lang="en-US" sz="3200" dirty="0" smtClean="0"/>
              <a:t> </a:t>
            </a:r>
            <a:r>
              <a:rPr lang="en-US" sz="3200" dirty="0" err="1" smtClean="0"/>
              <a:t>tính</a:t>
            </a:r>
            <a:r>
              <a:rPr lang="en-US" sz="3200" dirty="0" smtClean="0"/>
              <a:t> </a:t>
            </a:r>
            <a:r>
              <a:rPr lang="en-US" sz="3200" b="1" dirty="0" err="1" smtClean="0"/>
              <a:t>alignItems</a:t>
            </a:r>
            <a:r>
              <a:rPr lang="en-US" sz="3200" dirty="0" smtClean="0"/>
              <a:t>:</a:t>
            </a:r>
          </a:p>
          <a:p>
            <a:pPr lvl="1"/>
            <a:r>
              <a:rPr lang="en-US" sz="3200" dirty="0" err="1" smtClean="0"/>
              <a:t>Giá</a:t>
            </a:r>
            <a:r>
              <a:rPr lang="en-US" sz="3200" dirty="0" smtClean="0"/>
              <a:t> </a:t>
            </a:r>
            <a:r>
              <a:rPr lang="en-US" sz="3200" dirty="0" err="1" smtClean="0"/>
              <a:t>trị</a:t>
            </a:r>
            <a:r>
              <a:rPr lang="en-US" sz="3200" dirty="0" smtClean="0"/>
              <a:t>: 'center', 'flex-start', 'flex-end', 'stretched'</a:t>
            </a:r>
          </a:p>
          <a:p>
            <a:pPr lvl="1"/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tả</a:t>
            </a:r>
            <a:r>
              <a:rPr lang="en-US" sz="3200" dirty="0" smtClean="0"/>
              <a:t>: </a:t>
            </a:r>
            <a:r>
              <a:rPr lang="vi-VN" sz="3200" dirty="0" smtClean="0"/>
              <a:t>Được sử dụng để xác định các yếu tố nên được phân phối như thế nào bên trong các container dọc theo trục thứ cấp (đối diện của flexDirection)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Flexbox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ảnh</a:t>
            </a:r>
            <a:r>
              <a:rPr lang="en-US" sz="3200" dirty="0" smtClean="0"/>
              <a:t> </a:t>
            </a:r>
            <a:r>
              <a:rPr lang="en-US" sz="3200" dirty="0" err="1" smtClean="0"/>
              <a:t>như</a:t>
            </a:r>
            <a:r>
              <a:rPr lang="en-US" sz="3200" dirty="0" smtClean="0"/>
              <a:t> </a:t>
            </a:r>
            <a:r>
              <a:rPr lang="en-US" sz="3200" dirty="0" err="1" smtClean="0"/>
              <a:t>sau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2845" y="1551320"/>
            <a:ext cx="3540356" cy="497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0275" y="1295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2484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Char char="n"/>
              <a:defRPr/>
            </a:pPr>
            <a:r>
              <a:rPr lang="vi-VN" dirty="0" smtClean="0"/>
              <a:t>Giới thiệu chung về</a:t>
            </a:r>
            <a:r>
              <a:rPr lang="en-US" dirty="0" smtClean="0"/>
              <a:t> State </a:t>
            </a:r>
            <a:r>
              <a:rPr lang="en-US" dirty="0" err="1" smtClean="0"/>
              <a:t>trong</a:t>
            </a:r>
            <a:r>
              <a:rPr lang="vi-VN" dirty="0" smtClean="0"/>
              <a:t> React Native</a:t>
            </a:r>
            <a:endParaRPr lang="en-US" dirty="0" smtClean="0"/>
          </a:p>
          <a:p>
            <a:pPr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State </a:t>
            </a:r>
            <a:r>
              <a:rPr lang="en-US" dirty="0" err="1" smtClean="0"/>
              <a:t>và</a:t>
            </a:r>
            <a:r>
              <a:rPr lang="en-US" dirty="0" smtClean="0"/>
              <a:t> Props </a:t>
            </a:r>
            <a:r>
              <a:rPr lang="en-US" dirty="0" err="1" smtClean="0"/>
              <a:t>trong</a:t>
            </a:r>
            <a:r>
              <a:rPr lang="en-US" dirty="0" smtClean="0"/>
              <a:t> React Native</a:t>
            </a:r>
            <a:endParaRPr lang="vi-VN" dirty="0" smtClean="0"/>
          </a:p>
          <a:p>
            <a:pPr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React </a:t>
            </a:r>
            <a:r>
              <a:rPr lang="en-US" dirty="0" err="1" smtClean="0"/>
              <a:t>bằng</a:t>
            </a:r>
            <a:r>
              <a:rPr lang="en-US" dirty="0" smtClean="0"/>
              <a:t> Styling</a:t>
            </a:r>
          </a:p>
          <a:p>
            <a:pPr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cỡ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React Native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: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 dirty="0" smtClean="0"/>
              <a:t>Dữ liệu bên trong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thành</a:t>
            </a:r>
            <a:r>
              <a:rPr lang="en-US" sz="3200" dirty="0" smtClean="0"/>
              <a:t> </a:t>
            </a:r>
            <a:r>
              <a:rPr lang="en-US" sz="3200" dirty="0" err="1" smtClean="0"/>
              <a:t>phần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REACT </a:t>
            </a:r>
            <a:r>
              <a:rPr lang="vi-VN" sz="3200" dirty="0" smtClean="0"/>
              <a:t>được quản lý bởi </a:t>
            </a:r>
            <a:r>
              <a:rPr lang="vi-VN" sz="3200" b="1" dirty="0" smtClean="0"/>
              <a:t>state</a:t>
            </a:r>
            <a:r>
              <a:rPr lang="vi-VN" sz="3200" dirty="0" smtClean="0"/>
              <a:t> và </a:t>
            </a:r>
            <a:r>
              <a:rPr lang="vi-VN" sz="3200" b="1" dirty="0" smtClean="0"/>
              <a:t>props</a:t>
            </a:r>
            <a:r>
              <a:rPr lang="vi-VN" sz="3200" dirty="0" smtClean="0"/>
              <a:t>. </a:t>
            </a:r>
            <a:endParaRPr lang="en-US" sz="3200" dirty="0" smtClean="0"/>
          </a:p>
          <a:p>
            <a:r>
              <a:rPr lang="en-US" sz="3200" b="1" dirty="0" smtClean="0"/>
              <a:t>State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thành</a:t>
            </a:r>
            <a:r>
              <a:rPr lang="en-US" sz="3200" dirty="0" smtClean="0"/>
              <a:t> </a:t>
            </a:r>
            <a:r>
              <a:rPr lang="en-US" sz="3200" dirty="0" err="1" smtClean="0"/>
              <a:t>phần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thể</a:t>
            </a:r>
            <a:r>
              <a:rPr lang="en-US" sz="3200" dirty="0" smtClean="0"/>
              <a:t> </a:t>
            </a:r>
            <a:r>
              <a:rPr lang="en-US" sz="3200" dirty="0" err="1" smtClean="0"/>
              <a:t>thay</a:t>
            </a:r>
            <a:r>
              <a:rPr lang="en-US" sz="3200" dirty="0" smtClean="0"/>
              <a:t> </a:t>
            </a:r>
            <a:r>
              <a:rPr lang="en-US" sz="3200" dirty="0" err="1" smtClean="0"/>
              <a:t>đổi</a:t>
            </a:r>
            <a:r>
              <a:rPr lang="en-US" sz="3200" dirty="0" smtClean="0"/>
              <a:t>, </a:t>
            </a:r>
            <a:r>
              <a:rPr lang="en-US" sz="3200" dirty="0" err="1" smtClean="0"/>
              <a:t>còn</a:t>
            </a:r>
            <a:r>
              <a:rPr lang="en-US" sz="3200" dirty="0" smtClean="0"/>
              <a:t> </a:t>
            </a:r>
            <a:r>
              <a:rPr lang="en-US" sz="3200" b="1" dirty="0" smtClean="0"/>
              <a:t>props</a:t>
            </a:r>
            <a:r>
              <a:rPr lang="en-US" sz="3200" dirty="0" smtClean="0"/>
              <a:t> </a:t>
            </a:r>
            <a:r>
              <a:rPr lang="en-US" sz="3200" dirty="0" err="1" smtClean="0"/>
              <a:t>thì</a:t>
            </a:r>
            <a:r>
              <a:rPr lang="en-US" sz="3200" dirty="0" smtClean="0"/>
              <a:t> </a:t>
            </a:r>
            <a:r>
              <a:rPr lang="en-US" sz="3200" dirty="0" err="1" smtClean="0"/>
              <a:t>không</a:t>
            </a:r>
            <a:r>
              <a:rPr lang="en-US" sz="3200" dirty="0" smtClean="0"/>
              <a:t> </a:t>
            </a:r>
            <a:r>
              <a:rPr lang="en-US" sz="3200" dirty="0" err="1" smtClean="0"/>
              <a:t>thể</a:t>
            </a:r>
            <a:r>
              <a:rPr lang="en-US" sz="3200" dirty="0" smtClean="0"/>
              <a:t> </a:t>
            </a:r>
            <a:r>
              <a:rPr lang="en-US" sz="3200" dirty="0" err="1" smtClean="0"/>
              <a:t>thay</a:t>
            </a:r>
            <a:r>
              <a:rPr lang="en-US" sz="3200" dirty="0" smtClean="0"/>
              <a:t> </a:t>
            </a:r>
            <a:r>
              <a:rPr lang="en-US" sz="3200" dirty="0" err="1" smtClean="0"/>
              <a:t>đổi</a:t>
            </a:r>
            <a:endParaRPr lang="en-US" sz="3200" dirty="0" smtClean="0"/>
          </a:p>
          <a:p>
            <a:r>
              <a:rPr lang="en-US" sz="3200" b="1" dirty="0" smtClean="0"/>
              <a:t>State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thể</a:t>
            </a:r>
            <a:r>
              <a:rPr lang="en-US" sz="3200" dirty="0" smtClean="0"/>
              <a:t> update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tương</a:t>
            </a:r>
            <a:r>
              <a:rPr lang="en-US" sz="3200" dirty="0" smtClean="0"/>
              <a:t> </a:t>
            </a:r>
            <a:r>
              <a:rPr lang="en-US" sz="3200" dirty="0" err="1" smtClean="0"/>
              <a:t>lai</a:t>
            </a:r>
            <a:r>
              <a:rPr lang="en-US" sz="3200" dirty="0" smtClean="0"/>
              <a:t>, </a:t>
            </a:r>
            <a:r>
              <a:rPr lang="en-US" sz="3200" dirty="0" err="1" smtClean="0"/>
              <a:t>còn</a:t>
            </a:r>
            <a:r>
              <a:rPr lang="en-US" sz="3200" dirty="0" smtClean="0"/>
              <a:t> </a:t>
            </a:r>
            <a:r>
              <a:rPr lang="en-US" sz="3200" b="1" dirty="0" smtClean="0"/>
              <a:t>props</a:t>
            </a:r>
            <a:r>
              <a:rPr lang="en-US" sz="3200" dirty="0" smtClean="0"/>
              <a:t> </a:t>
            </a:r>
            <a:r>
              <a:rPr lang="en-US" sz="3200" dirty="0" err="1" smtClean="0"/>
              <a:t>thì</a:t>
            </a:r>
            <a:r>
              <a:rPr lang="en-US" sz="3200" dirty="0" smtClean="0"/>
              <a:t> </a:t>
            </a:r>
            <a:r>
              <a:rPr lang="en-US" sz="3200" dirty="0" err="1" smtClean="0"/>
              <a:t>không</a:t>
            </a:r>
            <a:r>
              <a:rPr lang="en-US" sz="3200" dirty="0" smtClean="0"/>
              <a:t> </a:t>
            </a:r>
            <a:r>
              <a:rPr lang="en-US" sz="3200" dirty="0" err="1" smtClean="0"/>
              <a:t>thể</a:t>
            </a:r>
            <a:r>
              <a:rPr lang="en-US" sz="3200" dirty="0" smtClean="0"/>
              <a:t> update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: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b="1" dirty="0" smtClean="0"/>
              <a:t>State</a:t>
            </a:r>
            <a:r>
              <a:rPr lang="en-US" sz="3200" dirty="0" smtClean="0"/>
              <a:t>:</a:t>
            </a:r>
          </a:p>
          <a:p>
            <a:r>
              <a:rPr lang="en-US" sz="3200" dirty="0" err="1" smtClean="0"/>
              <a:t>Chúng</a:t>
            </a:r>
            <a:r>
              <a:rPr lang="en-US" sz="3200" dirty="0" smtClean="0"/>
              <a:t> </a:t>
            </a:r>
            <a:r>
              <a:rPr lang="en-US" sz="3200" dirty="0" err="1" smtClean="0"/>
              <a:t>ta</a:t>
            </a:r>
            <a:r>
              <a:rPr lang="en-US" sz="3200" dirty="0" smtClean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b="1" dirty="0" err="1" smtClean="0"/>
              <a:t>index.ios.js</a:t>
            </a:r>
            <a:r>
              <a:rPr lang="en-US" sz="3200" b="1" dirty="0" smtClean="0"/>
              <a:t> </a:t>
            </a:r>
            <a:r>
              <a:rPr lang="en-US" sz="3200" dirty="0" err="1" smtClean="0"/>
              <a:t>hoặc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index.android.js</a:t>
            </a:r>
            <a:endParaRPr lang="en-US" sz="3200" b="1" dirty="0" smtClean="0"/>
          </a:p>
          <a:p>
            <a:r>
              <a:rPr lang="en-US" sz="3200" b="1" dirty="0" smtClean="0"/>
              <a:t>State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định</a:t>
            </a:r>
            <a:r>
              <a:rPr lang="en-US" sz="3200" dirty="0" smtClean="0"/>
              <a:t> </a:t>
            </a:r>
            <a:r>
              <a:rPr lang="en-US" sz="3200" dirty="0" err="1" smtClean="0"/>
              <a:t>nghĩa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Home class </a:t>
            </a:r>
            <a:r>
              <a:rPr lang="en-US" sz="3200" dirty="0" err="1" smtClean="0"/>
              <a:t>bằng</a:t>
            </a:r>
            <a:r>
              <a:rPr lang="en-US" sz="3200" dirty="0" smtClean="0"/>
              <a:t> </a:t>
            </a:r>
            <a:r>
              <a:rPr lang="en-US" sz="3200" dirty="0" err="1" smtClean="0"/>
              <a:t>cách</a:t>
            </a:r>
            <a:r>
              <a:rPr lang="en-US" sz="3200" dirty="0" smtClean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cú</a:t>
            </a:r>
            <a:r>
              <a:rPr lang="en-US" sz="3200" dirty="0" smtClean="0"/>
              <a:t> </a:t>
            </a:r>
            <a:r>
              <a:rPr lang="en-US" sz="3200" dirty="0" err="1" smtClean="0"/>
              <a:t>pháp</a:t>
            </a:r>
            <a:r>
              <a:rPr lang="en-US" sz="3200" dirty="0" smtClean="0"/>
              <a:t> </a:t>
            </a:r>
            <a:r>
              <a:rPr lang="en-US" sz="3200" b="1" dirty="0" smtClean="0"/>
              <a:t>state = {}</a:t>
            </a:r>
          </a:p>
          <a:p>
            <a:r>
              <a:rPr lang="en-US" sz="3200" dirty="0" err="1" smtClean="0"/>
              <a:t>Cú</a:t>
            </a:r>
            <a:r>
              <a:rPr lang="en-US" sz="3200" dirty="0" smtClean="0"/>
              <a:t> </a:t>
            </a:r>
            <a:r>
              <a:rPr lang="en-US" sz="3200" dirty="0" err="1" smtClean="0"/>
              <a:t>pháp</a:t>
            </a:r>
            <a:r>
              <a:rPr lang="en-US" sz="3200" dirty="0" smtClean="0"/>
              <a:t>: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61006" y="4284320"/>
            <a:ext cx="55891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state = {</a:t>
            </a:r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myState</a:t>
            </a:r>
            <a:r>
              <a:rPr lang="en-US" sz="2800" dirty="0" smtClean="0"/>
              <a:t>: 'Day la </a:t>
            </a:r>
            <a:r>
              <a:rPr lang="en-US" sz="2800" dirty="0" err="1" smtClean="0"/>
              <a:t>trang</a:t>
            </a:r>
            <a:r>
              <a:rPr lang="en-US" sz="2800" dirty="0" smtClean="0"/>
              <a:t> </a:t>
            </a:r>
            <a:r>
              <a:rPr lang="en-US" sz="2800" dirty="0" err="1" smtClean="0"/>
              <a:t>thai</a:t>
            </a:r>
            <a:r>
              <a:rPr lang="en-US" sz="2800" dirty="0" smtClean="0"/>
              <a:t> state'</a:t>
            </a:r>
          </a:p>
          <a:p>
            <a:r>
              <a:rPr lang="en-US" sz="2800" dirty="0" smtClean="0"/>
              <a:t>   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File </a:t>
            </a:r>
            <a:r>
              <a:rPr lang="en-US" sz="3200" b="1" dirty="0" err="1" smtClean="0"/>
              <a:t>Index.android.js</a:t>
            </a:r>
            <a:endParaRPr lang="en-US" sz="3200" b="1" dirty="0" smtClean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" y="1816385"/>
            <a:ext cx="8702425" cy="4047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File </a:t>
            </a:r>
            <a:r>
              <a:rPr lang="en-US" sz="3200" b="1" dirty="0" err="1" smtClean="0"/>
              <a:t>src</a:t>
            </a:r>
            <a:r>
              <a:rPr lang="en-US" sz="3200" b="1" dirty="0" smtClean="0"/>
              <a:t>/components/home/Home.js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458" y="1590301"/>
            <a:ext cx="81629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: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Update </a:t>
            </a:r>
            <a:r>
              <a:rPr lang="en-US" sz="3200" b="1" dirty="0" smtClean="0"/>
              <a:t>State</a:t>
            </a:r>
            <a:r>
              <a:rPr lang="en-US" sz="3200" dirty="0" smtClean="0"/>
              <a:t>:</a:t>
            </a:r>
          </a:p>
          <a:p>
            <a:r>
              <a:rPr lang="en-US" sz="3200" dirty="0" err="1" smtClean="0"/>
              <a:t>Chúng</a:t>
            </a:r>
            <a:r>
              <a:rPr lang="en-US" sz="3200" dirty="0" smtClean="0"/>
              <a:t> </a:t>
            </a:r>
            <a:r>
              <a:rPr lang="en-US" sz="3200" dirty="0" err="1" smtClean="0"/>
              <a:t>ta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thể</a:t>
            </a:r>
            <a:r>
              <a:rPr lang="en-US" sz="3200" dirty="0" smtClean="0"/>
              <a:t> update </a:t>
            </a:r>
            <a:r>
              <a:rPr lang="en-US" sz="3200" dirty="0" err="1" smtClean="0"/>
              <a:t>bằng</a:t>
            </a:r>
            <a:r>
              <a:rPr lang="en-US" sz="3200" dirty="0" smtClean="0"/>
              <a:t> </a:t>
            </a:r>
            <a:r>
              <a:rPr lang="en-US" sz="3200" dirty="0" err="1" smtClean="0"/>
              <a:t>cách</a:t>
            </a:r>
            <a:r>
              <a:rPr lang="en-US" sz="3200" dirty="0" smtClean="0"/>
              <a:t> </a:t>
            </a:r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ra</a:t>
            </a:r>
            <a:r>
              <a:rPr lang="en-US" sz="3200" dirty="0" smtClean="0"/>
              <a:t> </a:t>
            </a:r>
            <a:r>
              <a:rPr lang="en-US" sz="3200" dirty="0" err="1" smtClean="0"/>
              <a:t>chức</a:t>
            </a:r>
            <a:r>
              <a:rPr lang="en-US" sz="3200" dirty="0" smtClean="0"/>
              <a:t> </a:t>
            </a:r>
            <a:r>
              <a:rPr lang="en-US" sz="3200" dirty="0" err="1" smtClean="0"/>
              <a:t>năng</a:t>
            </a:r>
            <a:r>
              <a:rPr lang="en-US" sz="3200" dirty="0" smtClean="0"/>
              <a:t> </a:t>
            </a:r>
            <a:r>
              <a:rPr lang="en-US" sz="3200" b="1" dirty="0" err="1" smtClean="0"/>
              <a:t>deleteState</a:t>
            </a:r>
            <a:r>
              <a:rPr lang="en-US" sz="3200" b="1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gọi</a:t>
            </a:r>
            <a:r>
              <a:rPr lang="en-US" sz="3200" dirty="0" smtClean="0"/>
              <a:t> </a:t>
            </a:r>
            <a:r>
              <a:rPr lang="en-US" sz="3200" dirty="0" err="1" smtClean="0"/>
              <a:t>nó</a:t>
            </a:r>
            <a:r>
              <a:rPr lang="en-US" sz="3200" dirty="0" smtClean="0"/>
              <a:t> </a:t>
            </a:r>
            <a:r>
              <a:rPr lang="en-US" sz="3200" dirty="0" err="1" smtClean="0"/>
              <a:t>bằng</a:t>
            </a:r>
            <a:r>
              <a:rPr lang="en-US" sz="3200" dirty="0" smtClean="0"/>
              <a:t> </a:t>
            </a:r>
            <a:r>
              <a:rPr lang="en-US" sz="3200" dirty="0" err="1" smtClean="0"/>
              <a:t>cách</a:t>
            </a:r>
            <a:r>
              <a:rPr lang="en-US" sz="3200" dirty="0" smtClean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cú</a:t>
            </a:r>
            <a:r>
              <a:rPr lang="en-US" sz="3200" dirty="0" smtClean="0"/>
              <a:t> </a:t>
            </a:r>
            <a:r>
              <a:rPr lang="en-US" sz="3200" dirty="0" err="1" smtClean="0"/>
              <a:t>pháp</a:t>
            </a:r>
            <a:r>
              <a:rPr lang="en-US" sz="3200" dirty="0" smtClean="0"/>
              <a:t>:</a:t>
            </a:r>
            <a:endParaRPr lang="en-US" sz="3200" b="1" dirty="0" smtClean="0"/>
          </a:p>
          <a:p>
            <a:r>
              <a:rPr lang="en-US" sz="3200" dirty="0" err="1" smtClean="0"/>
              <a:t>Cú</a:t>
            </a:r>
            <a:r>
              <a:rPr lang="en-US" sz="3200" dirty="0" smtClean="0"/>
              <a:t> </a:t>
            </a:r>
            <a:r>
              <a:rPr lang="en-US" sz="3200" dirty="0" err="1" smtClean="0"/>
              <a:t>pháp</a:t>
            </a:r>
            <a:r>
              <a:rPr lang="en-US" sz="3200" dirty="0" smtClean="0"/>
              <a:t>: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21266" y="3719241"/>
            <a:ext cx="569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onPress</a:t>
            </a:r>
            <a:r>
              <a:rPr lang="en-US" sz="2800" b="1" dirty="0" smtClean="0"/>
              <a:t> = {</a:t>
            </a:r>
            <a:r>
              <a:rPr lang="en-US" sz="2800" b="1" dirty="0" err="1" smtClean="0"/>
              <a:t>this.deleteText</a:t>
            </a:r>
            <a:r>
              <a:rPr lang="en-US" sz="2800" b="1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Update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File </a:t>
            </a:r>
            <a:r>
              <a:rPr lang="en-US" sz="3200" b="1" dirty="0" err="1" smtClean="0"/>
              <a:t>src</a:t>
            </a:r>
            <a:r>
              <a:rPr lang="en-US" sz="3200" b="1" dirty="0" smtClean="0"/>
              <a:t>/components/home/Home.js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270" y="1740828"/>
            <a:ext cx="8483242" cy="4834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: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Ngoài</a:t>
            </a:r>
            <a:r>
              <a:rPr lang="en-US" sz="3200" dirty="0" smtClean="0"/>
              <a:t> </a:t>
            </a:r>
            <a:r>
              <a:rPr lang="en-US" sz="3200" dirty="0" err="1" smtClean="0"/>
              <a:t>ra</a:t>
            </a:r>
            <a:r>
              <a:rPr lang="en-US" sz="3200" dirty="0" smtClean="0"/>
              <a:t> </a:t>
            </a:r>
            <a:r>
              <a:rPr lang="en-US" sz="3200" dirty="0" err="1" smtClean="0"/>
              <a:t>chúng</a:t>
            </a:r>
            <a:r>
              <a:rPr lang="en-US" sz="3200" dirty="0" smtClean="0"/>
              <a:t> </a:t>
            </a:r>
            <a:r>
              <a:rPr lang="en-US" sz="3200" dirty="0" err="1" smtClean="0"/>
              <a:t>ta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thể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state </a:t>
            </a:r>
            <a:r>
              <a:rPr lang="en-US" sz="3200" dirty="0" err="1" smtClean="0"/>
              <a:t>theo</a:t>
            </a:r>
            <a:r>
              <a:rPr lang="en-US" sz="3200" dirty="0" smtClean="0"/>
              <a:t> </a:t>
            </a:r>
            <a:r>
              <a:rPr lang="en-US" sz="3200" dirty="0" err="1" smtClean="0"/>
              <a:t>cú</a:t>
            </a:r>
            <a:r>
              <a:rPr lang="en-US" sz="3200" dirty="0" smtClean="0"/>
              <a:t> </a:t>
            </a:r>
            <a:r>
              <a:rPr lang="en-US" sz="3200" dirty="0" err="1" smtClean="0"/>
              <a:t>pháp</a:t>
            </a:r>
            <a:r>
              <a:rPr lang="en-US" sz="3200" dirty="0" smtClean="0"/>
              <a:t> </a:t>
            </a:r>
            <a:r>
              <a:rPr lang="en-US" sz="3200" dirty="0" err="1" smtClean="0"/>
              <a:t>sau</a:t>
            </a:r>
            <a:r>
              <a:rPr lang="en-US" sz="3200" dirty="0" smtClean="0"/>
              <a:t>: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3994" y="2383605"/>
            <a:ext cx="62672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class Home extends Component { 	constructor(){ </a:t>
            </a:r>
          </a:p>
          <a:p>
            <a:r>
              <a:rPr lang="en-US" sz="2800" dirty="0" smtClean="0"/>
              <a:t>		super() </a:t>
            </a:r>
            <a:r>
              <a:rPr lang="en-US" sz="2800" dirty="0" err="1" smtClean="0"/>
              <a:t>this.updateState</a:t>
            </a:r>
            <a:r>
              <a:rPr lang="en-US" sz="2800" dirty="0" smtClean="0"/>
              <a:t> = 		</a:t>
            </a:r>
            <a:r>
              <a:rPr lang="en-US" sz="2800" dirty="0" err="1" smtClean="0"/>
              <a:t>this.updateState.bind</a:t>
            </a:r>
            <a:r>
              <a:rPr lang="en-US" sz="2800" dirty="0" smtClean="0"/>
              <a:t>(this)</a:t>
            </a:r>
          </a:p>
          <a:p>
            <a:r>
              <a:rPr lang="en-US" sz="2800" dirty="0" smtClean="0"/>
              <a:t>		 } </a:t>
            </a:r>
          </a:p>
          <a:p>
            <a:r>
              <a:rPr lang="en-US" sz="2800" dirty="0" smtClean="0"/>
              <a:t>		</a:t>
            </a:r>
            <a:r>
              <a:rPr lang="en-US" sz="2800" dirty="0" err="1" smtClean="0"/>
              <a:t>updateState</a:t>
            </a:r>
            <a:r>
              <a:rPr lang="en-US" sz="2800" dirty="0" smtClean="0"/>
              <a:t>(){ // } </a:t>
            </a:r>
          </a:p>
          <a:p>
            <a:r>
              <a:rPr lang="en-US" sz="2800" dirty="0" smtClean="0"/>
              <a:t>		render(){ // } 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8029</TotalTime>
  <Words>1008</Words>
  <Application>Microsoft Office PowerPoint</Application>
  <PresentationFormat>On-screen Show (4:3)</PresentationFormat>
  <Paragraphs>151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Custom Design</vt:lpstr>
      <vt:lpstr>Lập trình đa nền tảng với react</vt:lpstr>
      <vt:lpstr>Mục tiêu</vt:lpstr>
      <vt:lpstr>Các khái niệm: State</vt:lpstr>
      <vt:lpstr>Các khái niệm: State</vt:lpstr>
      <vt:lpstr>Demo: State</vt:lpstr>
      <vt:lpstr>Demo: State</vt:lpstr>
      <vt:lpstr>Các khái niệm: State</vt:lpstr>
      <vt:lpstr>Demo: Update State</vt:lpstr>
      <vt:lpstr>Các khái niệm: State</vt:lpstr>
      <vt:lpstr>Các khái niệm: Props</vt:lpstr>
      <vt:lpstr>Các khái niệm: Props</vt:lpstr>
      <vt:lpstr>Cú pháp sử dụng Props</vt:lpstr>
      <vt:lpstr>Thành phần trình bày (presentation Component)</vt:lpstr>
      <vt:lpstr>Thành phần trình bày (presentation Component)</vt:lpstr>
      <vt:lpstr>Cú pháp sử dụng Presentational Component</vt:lpstr>
      <vt:lpstr>Lập trình đa nền tảng với react</vt:lpstr>
      <vt:lpstr>Các khái niệm: Styling</vt:lpstr>
      <vt:lpstr>Các khái niệm: Styling</vt:lpstr>
      <vt:lpstr>Các khái niệm: Styling</vt:lpstr>
      <vt:lpstr>Các khái niệm: Styling</vt:lpstr>
      <vt:lpstr>Các khái niệm: Styling</vt:lpstr>
      <vt:lpstr>Các khái niệm: Styling</vt:lpstr>
      <vt:lpstr>Các khái niệm: Styling</vt:lpstr>
      <vt:lpstr>Các khái niệm: Flexbox</vt:lpstr>
      <vt:lpstr>Các khái niệm: Flexbox</vt:lpstr>
      <vt:lpstr>Các khái niệm: Flexbox</vt:lpstr>
      <vt:lpstr>Các khái niệm: Flexbox</vt:lpstr>
      <vt:lpstr>Demo: Flexbox</vt:lpstr>
      <vt:lpstr>Tổng kết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DELL</cp:lastModifiedBy>
  <cp:revision>1437</cp:revision>
  <dcterms:created xsi:type="dcterms:W3CDTF">2013-04-23T08:05:33Z</dcterms:created>
  <dcterms:modified xsi:type="dcterms:W3CDTF">2017-10-20T01:55:17Z</dcterms:modified>
</cp:coreProperties>
</file>