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1"/>
  </p:notesMasterIdLst>
  <p:sldIdLst>
    <p:sldId id="541" r:id="rId2"/>
    <p:sldId id="637" r:id="rId3"/>
    <p:sldId id="650" r:id="rId4"/>
    <p:sldId id="651" r:id="rId5"/>
    <p:sldId id="652" r:id="rId6"/>
    <p:sldId id="653" r:id="rId7"/>
    <p:sldId id="654" r:id="rId8"/>
    <p:sldId id="655" r:id="rId9"/>
    <p:sldId id="656" r:id="rId10"/>
    <p:sldId id="657" r:id="rId11"/>
    <p:sldId id="658" r:id="rId12"/>
    <p:sldId id="659" r:id="rId13"/>
    <p:sldId id="660" r:id="rId14"/>
    <p:sldId id="661" r:id="rId15"/>
    <p:sldId id="662" r:id="rId16"/>
    <p:sldId id="638" r:id="rId17"/>
    <p:sldId id="639" r:id="rId18"/>
    <p:sldId id="640" r:id="rId19"/>
    <p:sldId id="641" r:id="rId20"/>
    <p:sldId id="642" r:id="rId21"/>
    <p:sldId id="643" r:id="rId22"/>
    <p:sldId id="644" r:id="rId23"/>
    <p:sldId id="645" r:id="rId24"/>
    <p:sldId id="646" r:id="rId25"/>
    <p:sldId id="647" r:id="rId26"/>
    <p:sldId id="648" r:id="rId27"/>
    <p:sldId id="649" r:id="rId28"/>
    <p:sldId id="486" r:id="rId29"/>
    <p:sldId id="62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3300"/>
    <a:srgbClr val="FF5A33"/>
    <a:srgbClr val="5C0000"/>
    <a:srgbClr val="FF9900"/>
    <a:srgbClr val="FFD1D1"/>
    <a:srgbClr val="FFB9B9"/>
    <a:srgbClr val="FF9797"/>
    <a:srgbClr val="FF8F8F"/>
    <a:srgbClr val="DCD9F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474" autoAdjust="0"/>
  </p:normalViewPr>
  <p:slideViewPr>
    <p:cSldViewPr>
      <p:cViewPr>
        <p:scale>
          <a:sx n="78" d="100"/>
          <a:sy n="78" d="100"/>
        </p:scale>
        <p:origin x="-1332" y="-1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xmlns=""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xmlns="" val="533016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3525" cy="686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Subtitle 2"/>
          <p:cNvSpPr>
            <a:spLocks noGrp="1"/>
          </p:cNvSpPr>
          <p:nvPr>
            <p:ph type="subTitle" idx="1"/>
          </p:nvPr>
        </p:nvSpPr>
        <p:spPr>
          <a:xfrm>
            <a:off x="4114800" y="4953000"/>
            <a:ext cx="50292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6" name="Straight Connector 5"/>
          <p:cNvCxnSpPr/>
          <p:nvPr userDrawn="1"/>
        </p:nvCxnSpPr>
        <p:spPr>
          <a:xfrm>
            <a:off x="4187952" y="4953000"/>
            <a:ext cx="4727448"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81000" y="2133600"/>
            <a:ext cx="3276600"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a:xfrm>
            <a:off x="4130040" y="4284596"/>
            <a:ext cx="4575048"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smtClean="0"/>
              <a:t>Tên</a:t>
            </a:r>
            <a:r>
              <a:rPr lang="en-US" dirty="0" smtClean="0"/>
              <a:t> </a:t>
            </a:r>
            <a:r>
              <a:rPr lang="en-US" dirty="0" err="1" smtClean="0"/>
              <a:t>môn</a:t>
            </a:r>
            <a:r>
              <a:rPr lang="en-US" dirty="0" smtClean="0"/>
              <a:t> </a:t>
            </a:r>
            <a:r>
              <a:rPr lang="en-US" dirty="0" err="1" smtClean="0"/>
              <a:t>học</a:t>
            </a:r>
            <a:endParaRPr lang="en-US" dirty="0"/>
          </a:p>
        </p:txBody>
      </p:sp>
      <p:sp>
        <p:nvSpPr>
          <p:cNvPr id="10" name="Picture Placeholder 9"/>
          <p:cNvSpPr>
            <a:spLocks noGrp="1"/>
          </p:cNvSpPr>
          <p:nvPr>
            <p:ph type="pic" sz="quarter" idx="10" hasCustomPrompt="1"/>
          </p:nvPr>
        </p:nvSpPr>
        <p:spPr>
          <a:xfrm>
            <a:off x="762000" y="2743200"/>
            <a:ext cx="2514600" cy="1828800"/>
          </a:xfrm>
        </p:spPr>
        <p:txBody>
          <a:bodyPr/>
          <a:lstStyle>
            <a:lvl1pPr>
              <a:defRPr/>
            </a:lvl1pPr>
          </a:lstStyle>
          <a:p>
            <a:r>
              <a:rPr lang="en-US" dirty="0" smtClean="0"/>
              <a:t>Logo</a:t>
            </a:r>
            <a:endParaRPr lang="en-US" dirty="0"/>
          </a:p>
        </p:txBody>
      </p:sp>
    </p:spTree>
    <p:extLst>
      <p:ext uri="{BB962C8B-B14F-4D97-AF65-F5344CB8AC3E}">
        <p14:creationId xmlns:p14="http://schemas.microsoft.com/office/powerpoint/2010/main" xmlns="" val="37455373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447800" y="6188075"/>
            <a:ext cx="21336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itle Placeholder 1"/>
          <p:cNvSpPr txBox="1">
            <a:spLocks/>
          </p:cNvSpPr>
          <p:nvPr userDrawn="1"/>
        </p:nvSpPr>
        <p:spPr>
          <a:xfrm>
            <a:off x="2209800" y="274638"/>
            <a:ext cx="6477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dirty="0" smtClean="0"/>
              <a:t>Click to edit Master title style</a:t>
            </a:r>
            <a:endParaRPr lang="en-US" dirty="0"/>
          </a:p>
        </p:txBody>
      </p:sp>
      <p:sp>
        <p:nvSpPr>
          <p:cNvPr id="4"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cxnSp>
        <p:nvCxnSpPr>
          <p:cNvPr id="6" name="Straight Connector 5"/>
          <p:cNvCxnSpPr/>
          <p:nvPr userDrawn="1"/>
        </p:nvCxnSpPr>
        <p:spPr>
          <a:xfrm flipH="1">
            <a:off x="533400" y="835152"/>
            <a:ext cx="81534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198438"/>
            <a:ext cx="70866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smtClean="0"/>
              <a:t>Tiêu</a:t>
            </a:r>
            <a:r>
              <a:rPr lang="en-US" dirty="0" smtClean="0"/>
              <a:t> </a:t>
            </a:r>
            <a:r>
              <a:rPr lang="en-US" dirty="0" err="1" smtClean="0"/>
              <a:t>đề</a:t>
            </a:r>
            <a:r>
              <a:rPr lang="en-US" dirty="0" smtClean="0"/>
              <a:t> </a:t>
            </a:r>
            <a:r>
              <a:rPr lang="en-US" dirty="0" err="1" smtClean="0"/>
              <a:t>Silde</a:t>
            </a:r>
            <a:endParaRPr lang="en-US" dirty="0"/>
          </a:p>
        </p:txBody>
      </p:sp>
      <p:sp>
        <p:nvSpPr>
          <p:cNvPr id="3" name="Content Placeholder 2"/>
          <p:cNvSpPr>
            <a:spLocks noGrp="1"/>
          </p:cNvSpPr>
          <p:nvPr>
            <p:ph idx="1" hasCustomPrompt="1"/>
          </p:nvPr>
        </p:nvSpPr>
        <p:spPr>
          <a:xfrm>
            <a:off x="1295400" y="1066800"/>
            <a:ext cx="77724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smtClean="0"/>
              <a:t>Đề</a:t>
            </a:r>
            <a:r>
              <a:rPr lang="en-US" dirty="0" smtClean="0"/>
              <a:t> </a:t>
            </a:r>
            <a:r>
              <a:rPr lang="en-US" dirty="0" err="1" smtClean="0"/>
              <a:t>mục</a:t>
            </a:r>
            <a:r>
              <a:rPr lang="en-US" dirty="0" smtClean="0"/>
              <a:t> </a:t>
            </a:r>
            <a:r>
              <a:rPr lang="en-US" dirty="0" err="1" smtClean="0"/>
              <a:t>lớn</a:t>
            </a:r>
            <a:endParaRPr lang="en-US" dirty="0" smtClean="0"/>
          </a:p>
        </p:txBody>
      </p:sp>
      <p:sp>
        <p:nvSpPr>
          <p:cNvPr id="7" name="Content Placeholder 2"/>
          <p:cNvSpPr>
            <a:spLocks noGrp="1"/>
          </p:cNvSpPr>
          <p:nvPr>
            <p:ph idx="13" hasCustomPrompt="1"/>
          </p:nvPr>
        </p:nvSpPr>
        <p:spPr>
          <a:xfrm>
            <a:off x="4953000" y="1828800"/>
            <a:ext cx="40386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smtClean="0"/>
              <a:t>Nội</a:t>
            </a:r>
            <a:r>
              <a:rPr lang="en-US" dirty="0" smtClean="0"/>
              <a:t> dung </a:t>
            </a:r>
            <a:r>
              <a:rPr lang="en-US" dirty="0" err="1" smtClean="0"/>
              <a:t>cần</a:t>
            </a:r>
            <a:r>
              <a:rPr lang="en-US" dirty="0" smtClean="0"/>
              <a:t> </a:t>
            </a:r>
            <a:r>
              <a:rPr lang="en-US" dirty="0" err="1" smtClean="0"/>
              <a:t>viết</a:t>
            </a:r>
            <a:r>
              <a:rPr lang="en-US" dirty="0" smtClean="0"/>
              <a:t> …….</a:t>
            </a:r>
          </a:p>
          <a:p>
            <a:r>
              <a:rPr lang="en-US" dirty="0" smtClean="0"/>
              <a:t>960, abstract, background, banner, bar, box, business, button, circle, clean,</a:t>
            </a:r>
          </a:p>
          <a:p>
            <a:r>
              <a:rPr lang="en-US" b="1" dirty="0" err="1" smtClean="0"/>
              <a:t>Nôi</a:t>
            </a:r>
            <a:r>
              <a:rPr lang="en-US" b="1" dirty="0" smtClean="0"/>
              <a:t> dung </a:t>
            </a:r>
            <a:r>
              <a:rPr lang="en-US" b="1" dirty="0" err="1" smtClean="0"/>
              <a:t>cần</a:t>
            </a:r>
            <a:r>
              <a:rPr lang="en-US" b="1" dirty="0" smtClean="0"/>
              <a:t> </a:t>
            </a:r>
            <a:r>
              <a:rPr lang="en-US" b="1" dirty="0" err="1" smtClean="0"/>
              <a:t>nhấn</a:t>
            </a:r>
            <a:r>
              <a:rPr lang="en-US" b="1" dirty="0" smtClean="0"/>
              <a:t> </a:t>
            </a:r>
            <a:r>
              <a:rPr lang="en-US" b="1" dirty="0" err="1" smtClean="0"/>
              <a:t>mạnh</a:t>
            </a:r>
            <a:endParaRPr lang="en-US" dirty="0"/>
          </a:p>
        </p:txBody>
      </p:sp>
      <p:sp>
        <p:nvSpPr>
          <p:cNvPr id="11" name="Slide Number Placeholder 10"/>
          <p:cNvSpPr>
            <a:spLocks noGrp="1"/>
          </p:cNvSpPr>
          <p:nvPr>
            <p:ph type="sldNum" sz="quarter" idx="14"/>
          </p:nvPr>
        </p:nvSpPr>
        <p:spPr>
          <a:xfrm>
            <a:off x="-1371600" y="6172200"/>
            <a:ext cx="21336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xmlns="" val="21439911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9800" y="274638"/>
            <a:ext cx="6477000" cy="5635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8" name="Text Placeholder 2"/>
          <p:cNvSpPr>
            <a:spLocks noGrp="1"/>
          </p:cNvSpPr>
          <p:nvPr>
            <p:ph idx="1"/>
          </p:nvPr>
        </p:nvSpPr>
        <p:spPr>
          <a:xfrm>
            <a:off x="457200" y="990600"/>
            <a:ext cx="8229600" cy="5562600"/>
          </a:xfrm>
          <a:prstGeom prst="rect">
            <a:avLst/>
          </a:prstGeom>
        </p:spPr>
        <p:txBody>
          <a:bodyPr vert="horz" lIns="91440" tIns="45720" rIns="91440" bIns="45720" rtlCol="0">
            <a:norm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228600"/>
            <a:ext cx="1600200" cy="484909"/>
          </a:xfrm>
          <a:prstGeom prst="rect">
            <a:avLst/>
          </a:prstGeom>
        </p:spPr>
      </p:pic>
    </p:spTree>
    <p:extLst>
      <p:ext uri="{BB962C8B-B14F-4D97-AF65-F5344CB8AC3E}">
        <p14:creationId xmlns:p14="http://schemas.microsoft.com/office/powerpoint/2010/main" xmlns="" val="39713893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55012" y="218718"/>
            <a:ext cx="1502388" cy="522314"/>
          </a:xfrm>
          <a:prstGeom prst="rect">
            <a:avLst/>
          </a:prstGeom>
        </p:spPr>
      </p:pic>
      <p:cxnSp>
        <p:nvCxnSpPr>
          <p:cNvPr id="9" name="Straight Connector 8"/>
          <p:cNvCxnSpPr/>
          <p:nvPr userDrawn="1"/>
        </p:nvCxnSpPr>
        <p:spPr>
          <a:xfrm>
            <a:off x="457200" y="838200"/>
            <a:ext cx="82296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5740011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FF5A3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5" name="Footer Placeholder 4"/>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6" name="Slide Number Placeholder 5"/>
          <p:cNvSpPr>
            <a:spLocks noGrp="1"/>
          </p:cNvSpPr>
          <p:nvPr>
            <p:ph type="sldNum" sz="quarter" idx="12"/>
          </p:nvPr>
        </p:nvSpPr>
        <p:spPr/>
        <p:txBody>
          <a:bodyPr/>
          <a:lstStyle/>
          <a:p>
            <a:fld id="{8AACEE26-D979-411F-B229-D9F26BAEDF07}"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52400" y="152400"/>
            <a:ext cx="1502388" cy="522314"/>
          </a:xfrm>
          <a:prstGeom prst="rect">
            <a:avLst/>
          </a:prstGeom>
        </p:spPr>
      </p:pic>
    </p:spTree>
    <p:extLst>
      <p:ext uri="{BB962C8B-B14F-4D97-AF65-F5344CB8AC3E}">
        <p14:creationId xmlns:p14="http://schemas.microsoft.com/office/powerpoint/2010/main" xmlns="" val="2082840103"/>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pPr>
              <a:defRPr/>
            </a:pPr>
            <a:r>
              <a:rPr lang="vi-VN" dirty="0" smtClean="0"/>
              <a:t>Bài </a:t>
            </a:r>
            <a:r>
              <a:rPr lang="vi-VN" dirty="0"/>
              <a:t>1</a:t>
            </a:r>
            <a:r>
              <a:rPr lang="en-US" dirty="0"/>
              <a:t>: </a:t>
            </a:r>
            <a:r>
              <a:rPr lang="vi-VN" cap="all" dirty="0"/>
              <a:t>Tổng quan về </a:t>
            </a:r>
            <a:r>
              <a:rPr lang="en-US" cap="all" dirty="0"/>
              <a:t>CƠ SỞ DỮ LIỆU</a:t>
            </a:r>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6637152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8" name="Footer Placeholder 7"/>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9" name="Slide Number Placeholder 8"/>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13045427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4" name="Footer Placeholder 3"/>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p:txBody>
      </p:sp>
      <p:sp>
        <p:nvSpPr>
          <p:cNvPr id="5" name="Slide Number Placeholder 4"/>
          <p:cNvSpPr>
            <a:spLocks noGrp="1"/>
          </p:cNvSpPr>
          <p:nvPr>
            <p:ph type="sldNum" sz="quarter" idx="12"/>
          </p:nvPr>
        </p:nvSpPr>
        <p:spPr/>
        <p:txBody>
          <a:bodyPr/>
          <a:lstStyle/>
          <a:p>
            <a:fld id="{8AACEE26-D979-411F-B229-D9F26BAEDF07}" type="slidenum">
              <a:rPr lang="en-US" smtClean="0"/>
              <a:pPr/>
              <a:t>‹#›</a:t>
            </a:fld>
            <a:endParaRPr lang="en-US"/>
          </a:p>
        </p:txBody>
      </p:sp>
      <p:sp>
        <p:nvSpPr>
          <p:cNvPr id="6" name="Rectangle 5"/>
          <p:cNvSpPr/>
          <p:nvPr userDrawn="1"/>
        </p:nvSpPr>
        <p:spPr>
          <a:xfrm>
            <a:off x="1524000" y="2551017"/>
            <a:ext cx="64008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xmlns="">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xmlns="" val="0"/>
              </a:ext>
            </a:extLst>
          </a:blip>
          <a:srcRect t="43978" b="41311"/>
          <a:stretch/>
        </p:blipFill>
        <p:spPr bwMode="auto">
          <a:xfrm flipH="1">
            <a:off x="2799530" y="2575401"/>
            <a:ext cx="3426068" cy="28385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xmlns="">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xmlns="" val="0"/>
              </a:ext>
            </a:extLst>
          </a:blip>
          <a:srcRect b="55710"/>
          <a:stretch/>
        </p:blipFill>
        <p:spPr bwMode="auto">
          <a:xfrm>
            <a:off x="1926464" y="609600"/>
            <a:ext cx="5443471" cy="28280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userDrawn="1"/>
        </p:nvSpPr>
        <p:spPr>
          <a:xfrm>
            <a:off x="3077919" y="3124200"/>
            <a:ext cx="3551481"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smtClean="0">
                <a:solidFill>
                  <a:schemeClr val="bg1"/>
                </a:solidFill>
              </a:rPr>
              <a:t>DEM</a:t>
            </a:r>
            <a:r>
              <a:rPr lang="en-US" sz="11500" b="1" dirty="0" smtClean="0">
                <a:solidFill>
                  <a:schemeClr val="bg1"/>
                </a:solidFill>
              </a:rPr>
              <a:t>O</a:t>
            </a:r>
          </a:p>
          <a:p>
            <a:endParaRPr lang="en-US"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xmlns="">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xmlns="" val="0"/>
              </a:ext>
            </a:extLst>
          </a:blip>
          <a:srcRect/>
          <a:stretch>
            <a:fillRect/>
          </a:stretch>
        </p:blipFill>
        <p:spPr bwMode="auto">
          <a:xfrm>
            <a:off x="4512564" y="3568725"/>
            <a:ext cx="2616710" cy="26167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9196575"/>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3" name="Footer Placeholder 2"/>
          <p:cNvSpPr>
            <a:spLocks noGrp="1"/>
          </p:cNvSpPr>
          <p:nvPr>
            <p:ph type="ftr" sz="quarter" idx="11"/>
          </p:nvPr>
        </p:nvSpPr>
        <p:spPr/>
        <p:txBody>
          <a:body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pPr/>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pPr/>
              <a:t>10/19/2017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dirty="0" smtClean="0"/>
              <a:t>Bài </a:t>
            </a:r>
            <a:r>
              <a:rPr lang="vi-VN" dirty="0"/>
              <a:t>1</a:t>
            </a:r>
            <a:r>
              <a:rPr lang="en-US" dirty="0"/>
              <a:t>: </a:t>
            </a:r>
            <a:r>
              <a:rPr lang="vi-VN" cap="all" dirty="0"/>
              <a:t>Tổng quan về </a:t>
            </a:r>
            <a:r>
              <a:rPr lang="en-US" cap="all" dirty="0"/>
              <a:t>CƠ SỞ DỮ LIỆU</a:t>
            </a:r>
          </a:p>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pPr/>
              <a:t>‹#›</a:t>
            </a:fld>
            <a:endParaRPr lang="en-US"/>
          </a:p>
        </p:txBody>
      </p:sp>
    </p:spTree>
    <p:extLst>
      <p:ext uri="{BB962C8B-B14F-4D97-AF65-F5344CB8AC3E}">
        <p14:creationId xmlns:p14="http://schemas.microsoft.com/office/powerpoint/2010/main" xmlns=""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6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xml"/><Relationship Id="rId7" Type="http://schemas.microsoft.com/office/2007/relationships/hdphoto" Target="../media/hdphoto4.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2.xml"/><Relationship Id="rId9" Type="http://schemas.microsoft.com/office/2007/relationships/hdphoto" Target="../media/hdphoto5.wdp"/></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953000"/>
            <a:ext cx="4343400" cy="990600"/>
          </a:xfrm>
        </p:spPr>
        <p:txBody>
          <a:bodyPr>
            <a:normAutofit fontScale="85000" lnSpcReduction="10000"/>
          </a:bodyPr>
          <a:lstStyle/>
          <a:p>
            <a:r>
              <a:rPr lang="en-US" dirty="0" err="1" smtClean="0"/>
              <a:t>Bài</a:t>
            </a:r>
            <a:r>
              <a:rPr lang="en-US" dirty="0" smtClean="0"/>
              <a:t> 3: </a:t>
            </a:r>
            <a:r>
              <a:rPr lang="en-US" dirty="0" smtClean="0"/>
              <a:t>SỬ DỤNG THÀNH PHẦN GIAO </a:t>
            </a:r>
            <a:r>
              <a:rPr lang="en-US" dirty="0" smtClean="0"/>
              <a:t>DIỆN TRONG REACT</a:t>
            </a:r>
            <a:endParaRPr lang="en-US" dirty="0" smtClean="0"/>
          </a:p>
          <a:p>
            <a:r>
              <a:rPr lang="en-US" dirty="0" err="1"/>
              <a:t>Phần</a:t>
            </a:r>
            <a:r>
              <a:rPr lang="en-US" dirty="0"/>
              <a:t> </a:t>
            </a:r>
            <a:r>
              <a:rPr lang="en-US" dirty="0" smtClean="0"/>
              <a:t>1: </a:t>
            </a:r>
            <a:r>
              <a:rPr lang="en-US" dirty="0" err="1" smtClean="0"/>
              <a:t>Sử</a:t>
            </a:r>
            <a:r>
              <a:rPr lang="en-US" dirty="0" smtClean="0"/>
              <a:t> </a:t>
            </a:r>
            <a:r>
              <a:rPr lang="en-US" dirty="0" err="1" smtClean="0"/>
              <a:t>dụng</a:t>
            </a:r>
            <a:r>
              <a:rPr lang="en-US" dirty="0" smtClean="0"/>
              <a:t> </a:t>
            </a:r>
            <a:r>
              <a:rPr lang="en-US" sz="2400" dirty="0" err="1" smtClean="0"/>
              <a:t>Listview</a:t>
            </a:r>
            <a:r>
              <a:rPr lang="en-US" sz="2400" dirty="0" smtClean="0"/>
              <a:t>, </a:t>
            </a:r>
            <a:r>
              <a:rPr lang="en-US" sz="2400" dirty="0" err="1" smtClean="0"/>
              <a:t>TextInput</a:t>
            </a:r>
            <a:r>
              <a:rPr lang="en-US" sz="2400" dirty="0" smtClean="0"/>
              <a:t> </a:t>
            </a:r>
            <a:endParaRPr lang="en-US" dirty="0"/>
          </a:p>
        </p:txBody>
      </p:sp>
      <p:sp>
        <p:nvSpPr>
          <p:cNvPr id="11" name="Title 10"/>
          <p:cNvSpPr>
            <a:spLocks noGrp="1"/>
          </p:cNvSpPr>
          <p:nvPr>
            <p:ph type="title"/>
          </p:nvPr>
        </p:nvSpPr>
        <p:spPr>
          <a:xfrm>
            <a:off x="4130040" y="4284596"/>
            <a:ext cx="4937760" cy="704980"/>
          </a:xfrm>
        </p:spPr>
        <p:txBody>
          <a:bodyPr>
            <a:noAutofit/>
          </a:bodyPr>
          <a:lstStyle/>
          <a:p>
            <a:r>
              <a:rPr lang="en-US" sz="2800" smtClean="0"/>
              <a:t>Lập trình đa nền tảng với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Tree>
    <p:extLst>
      <p:ext uri="{BB962C8B-B14F-4D97-AF65-F5344CB8AC3E}">
        <p14:creationId xmlns:p14="http://schemas.microsoft.com/office/powerpoint/2010/main" xmlns="" val="2485863324"/>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vi-VN" sz="3200" dirty="0" smtClean="0"/>
              <a:t>Để tạo một danh sách, chúng tôi sẽ sử dụng phương thức </a:t>
            </a:r>
            <a:r>
              <a:rPr lang="vi-VN" sz="3200" b="1" dirty="0" smtClean="0"/>
              <a:t>map ()</a:t>
            </a:r>
            <a:endParaRPr lang="en-US" sz="3200" b="1" dirty="0" smtClean="0"/>
          </a:p>
          <a:p>
            <a:pPr algn="just"/>
            <a:r>
              <a:rPr lang="en-US" sz="3200" dirty="0" smtClean="0"/>
              <a:t>File</a:t>
            </a:r>
            <a:r>
              <a:rPr lang="en-US" sz="3200" b="1" dirty="0" smtClean="0"/>
              <a:t> </a:t>
            </a:r>
            <a:r>
              <a:rPr lang="en-US" sz="3200" b="1" dirty="0" err="1" smtClean="0"/>
              <a:t>src</a:t>
            </a:r>
            <a:r>
              <a:rPr lang="en-US" sz="3200" b="1" dirty="0" smtClean="0"/>
              <a:t>/components/home/List.js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10</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633681" y="2675777"/>
            <a:ext cx="7753350" cy="331470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Chạy</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ta</a:t>
            </a:r>
            <a:r>
              <a:rPr lang="en-US" sz="3200" dirty="0" smtClean="0"/>
              <a:t> </a:t>
            </a:r>
            <a:r>
              <a:rPr lang="en-US" sz="3200" dirty="0" err="1" smtClean="0"/>
              <a:t>có</a:t>
            </a:r>
            <a:r>
              <a:rPr lang="en-US" sz="3200" dirty="0" smtClean="0"/>
              <a:t> </a:t>
            </a:r>
            <a:r>
              <a:rPr lang="en-US" sz="3200" dirty="0" err="1" smtClean="0"/>
              <a:t>kết</a:t>
            </a:r>
            <a:r>
              <a:rPr lang="en-US" sz="3200" dirty="0" smtClean="0"/>
              <a:t> </a:t>
            </a:r>
            <a:r>
              <a:rPr lang="en-US" sz="3200" dirty="0" err="1" smtClean="0"/>
              <a:t>quả</a:t>
            </a:r>
            <a:r>
              <a:rPr lang="en-US" sz="3200" dirty="0" smtClean="0"/>
              <a:t> </a:t>
            </a:r>
            <a:r>
              <a:rPr lang="en-US" sz="3200" dirty="0" err="1" smtClean="0"/>
              <a:t>sau</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11</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3252948" y="1785296"/>
            <a:ext cx="3295650" cy="248602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Text Input</a:t>
            </a:r>
            <a:endParaRPr lang="en-US" dirty="0"/>
          </a:p>
        </p:txBody>
      </p:sp>
      <p:sp>
        <p:nvSpPr>
          <p:cNvPr id="3" name="Content Placeholder 2"/>
          <p:cNvSpPr>
            <a:spLocks noGrp="1"/>
          </p:cNvSpPr>
          <p:nvPr>
            <p:ph idx="1"/>
          </p:nvPr>
        </p:nvSpPr>
        <p:spPr/>
        <p:txBody>
          <a:bodyPr>
            <a:normAutofit/>
          </a:bodyPr>
          <a:lstStyle/>
          <a:p>
            <a:pPr algn="just"/>
            <a:r>
              <a:rPr lang="vi-VN" sz="3200" dirty="0" smtClean="0"/>
              <a:t>TextInput là một thành phần cơ bản cho phép người dùng có thể nhập text. </a:t>
            </a:r>
            <a:endParaRPr lang="en-US" sz="3200" dirty="0" smtClean="0"/>
          </a:p>
          <a:p>
            <a:pPr algn="just"/>
            <a:r>
              <a:rPr lang="vi-VN" sz="3200" dirty="0" smtClean="0"/>
              <a:t>Nó có một tham số onChangeText dành cho việc cài đặt một function được gọi mỗi khi nội dung text trong khung nhập thay đổi, và một tham số onSubmitEditing để cài đặt function được gọi khi text được submit.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12</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Text Input</a:t>
            </a:r>
            <a:endParaRPr lang="en-US" dirty="0"/>
          </a:p>
        </p:txBody>
      </p:sp>
      <p:sp>
        <p:nvSpPr>
          <p:cNvPr id="3" name="Content Placeholder 2"/>
          <p:cNvSpPr>
            <a:spLocks noGrp="1"/>
          </p:cNvSpPr>
          <p:nvPr>
            <p:ph idx="1"/>
          </p:nvPr>
        </p:nvSpPr>
        <p:spPr/>
        <p:txBody>
          <a:bodyPr>
            <a:normAutofit/>
          </a:bodyPr>
          <a:lstStyle/>
          <a:p>
            <a:pPr algn="just"/>
            <a:r>
              <a:rPr lang="vi-VN" sz="3200" dirty="0" smtClean="0"/>
              <a:t>Chúng ta sẽ xác định trạng thái ban đầu.</a:t>
            </a:r>
            <a:endParaRPr lang="en-US" sz="3200" dirty="0" smtClean="0"/>
          </a:p>
          <a:p>
            <a:pPr algn="just"/>
            <a:r>
              <a:rPr lang="vi-VN" sz="3200" dirty="0" smtClean="0"/>
              <a:t>Sau khi xác định trạng thái ban đầu, chúng ta sẽ tạo </a:t>
            </a:r>
            <a:r>
              <a:rPr lang="vi-VN" sz="3200" b="1" dirty="0" smtClean="0"/>
              <a:t>handleEmail</a:t>
            </a:r>
            <a:r>
              <a:rPr lang="vi-VN" sz="3200" dirty="0" smtClean="0"/>
              <a:t> và </a:t>
            </a:r>
            <a:r>
              <a:rPr lang="vi-VN" sz="3200" b="1" dirty="0" smtClean="0"/>
              <a:t>handlePassword</a:t>
            </a:r>
            <a:r>
              <a:rPr lang="vi-VN" sz="3200" dirty="0" smtClean="0"/>
              <a:t>.</a:t>
            </a:r>
            <a:endParaRPr lang="en-US" sz="3200" dirty="0" smtClean="0"/>
          </a:p>
          <a:p>
            <a:pPr algn="just"/>
            <a:r>
              <a:rPr lang="vi-VN" sz="3200" dirty="0" smtClean="0"/>
              <a:t>Các chức năng này được sử dụng để cập nhật trạng thái.</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Text Input</a:t>
            </a:r>
            <a:endParaRPr lang="en-US" dirty="0"/>
          </a:p>
        </p:txBody>
      </p:sp>
      <p:sp>
        <p:nvSpPr>
          <p:cNvPr id="3" name="Content Placeholder 2"/>
          <p:cNvSpPr>
            <a:spLocks noGrp="1"/>
          </p:cNvSpPr>
          <p:nvPr>
            <p:ph idx="1"/>
          </p:nvPr>
        </p:nvSpPr>
        <p:spPr/>
        <p:txBody>
          <a:bodyPr>
            <a:normAutofit/>
          </a:bodyPr>
          <a:lstStyle/>
          <a:p>
            <a:pPr algn="just"/>
            <a:r>
              <a:rPr lang="vi-VN" sz="3200" dirty="0" smtClean="0"/>
              <a:t>Chức năng login () sẽ chỉ </a:t>
            </a:r>
            <a:r>
              <a:rPr lang="en-US" sz="3200" dirty="0" err="1" smtClean="0"/>
              <a:t>thông</a:t>
            </a:r>
            <a:r>
              <a:rPr lang="en-US" sz="3200" dirty="0" smtClean="0"/>
              <a:t> </a:t>
            </a:r>
            <a:r>
              <a:rPr lang="vi-VN" sz="3200" dirty="0" smtClean="0"/>
              <a:t>báo giá trị hiện tại của </a:t>
            </a:r>
            <a:r>
              <a:rPr lang="en-US" sz="3200" dirty="0" err="1" smtClean="0"/>
              <a:t>trạng</a:t>
            </a:r>
            <a:r>
              <a:rPr lang="en-US" sz="3200" dirty="0" smtClean="0"/>
              <a:t> </a:t>
            </a:r>
            <a:r>
              <a:rPr lang="en-US" sz="3200" dirty="0" err="1" smtClean="0"/>
              <a:t>thái</a:t>
            </a:r>
            <a:r>
              <a:rPr lang="vi-VN" sz="3200" dirty="0" smtClean="0"/>
              <a:t>.</a:t>
            </a:r>
            <a:endParaRPr lang="en-US" sz="3200" dirty="0" smtClean="0"/>
          </a:p>
          <a:p>
            <a:pPr algn="just"/>
            <a:r>
              <a:rPr lang="vi-VN" sz="3200" dirty="0" smtClean="0"/>
              <a:t>Chúng </a:t>
            </a:r>
            <a:r>
              <a:rPr lang="en-US" sz="3200" dirty="0" err="1" smtClean="0"/>
              <a:t>ta</a:t>
            </a:r>
            <a:r>
              <a:rPr lang="en-US" sz="3200" dirty="0" smtClean="0"/>
              <a:t> </a:t>
            </a:r>
            <a:r>
              <a:rPr lang="vi-VN" sz="3200" dirty="0" smtClean="0"/>
              <a:t>sẽ thêm một số thuộc tính khác vào </a:t>
            </a:r>
            <a:r>
              <a:rPr lang="en-US" sz="3200" dirty="0" smtClean="0"/>
              <a:t>text input </a:t>
            </a:r>
            <a:r>
              <a:rPr lang="vi-VN" sz="3200" dirty="0" smtClean="0"/>
              <a:t>để vô hiệu hóa viết hoa tự động, xóa đường viền dưới cùng trên thiết bị Android và </a:t>
            </a:r>
            <a:r>
              <a:rPr lang="en-US" sz="3200" dirty="0" err="1" smtClean="0"/>
              <a:t>thiết</a:t>
            </a:r>
            <a:r>
              <a:rPr lang="en-US" sz="3200" dirty="0" smtClean="0"/>
              <a:t> </a:t>
            </a:r>
            <a:r>
              <a:rPr lang="en-US" sz="3200" dirty="0" err="1" smtClean="0"/>
              <a:t>lập</a:t>
            </a:r>
            <a:r>
              <a:rPr lang="en-US" sz="3200" dirty="0" smtClean="0"/>
              <a:t> placeholder</a:t>
            </a:r>
            <a:r>
              <a:rPr lang="vi-VN"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a:t>
            </a:r>
            <a:endParaRPr lang="en-US" dirty="0"/>
          </a:p>
        </p:txBody>
      </p:sp>
      <p:sp>
        <p:nvSpPr>
          <p:cNvPr id="3" name="Content Placeholder 2"/>
          <p:cNvSpPr>
            <a:spLocks noGrp="1"/>
          </p:cNvSpPr>
          <p:nvPr>
            <p:ph idx="1"/>
          </p:nvPr>
        </p:nvSpPr>
        <p:spPr/>
        <p:txBody>
          <a:bodyPr>
            <a:normAutofit/>
          </a:bodyPr>
          <a:lstStyle/>
          <a:p>
            <a:pPr algn="just"/>
            <a:r>
              <a:rPr lang="en-US" sz="3200" dirty="0" err="1" smtClean="0"/>
              <a:t>TextInput</a:t>
            </a:r>
            <a:r>
              <a:rPr lang="en-US" sz="3200" dirty="0" smtClean="0"/>
              <a:t> </a:t>
            </a:r>
            <a:r>
              <a:rPr lang="en-US" sz="3200" dirty="0" err="1" smtClean="0"/>
              <a:t>có</a:t>
            </a:r>
            <a:r>
              <a:rPr lang="en-US" sz="3200" dirty="0" smtClean="0"/>
              <a:t> </a:t>
            </a:r>
            <a:r>
              <a:rPr lang="en-US" sz="3200" dirty="0" err="1" smtClean="0"/>
              <a:t>hình</a:t>
            </a:r>
            <a:r>
              <a:rPr lang="en-US" sz="3200" dirty="0" smtClean="0"/>
              <a:t> </a:t>
            </a:r>
            <a:r>
              <a:rPr lang="en-US" sz="3200" dirty="0" err="1" smtClean="0"/>
              <a:t>ảnh</a:t>
            </a:r>
            <a:r>
              <a:rPr lang="en-US" sz="3200" dirty="0" smtClean="0"/>
              <a:t> </a:t>
            </a:r>
            <a:r>
              <a:rPr lang="en-US" sz="3200" dirty="0" err="1" smtClean="0"/>
              <a:t>như</a:t>
            </a:r>
            <a:r>
              <a:rPr lang="en-US" sz="3200" dirty="0" smtClean="0"/>
              <a:t> </a:t>
            </a:r>
            <a:r>
              <a:rPr lang="en-US" sz="3200" dirty="0" err="1" smtClean="0"/>
              <a:t>sau</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38" name="Picture 2"/>
          <p:cNvPicPr>
            <a:picLocks noChangeAspect="1" noChangeArrowheads="1"/>
          </p:cNvPicPr>
          <p:nvPr/>
        </p:nvPicPr>
        <p:blipFill>
          <a:blip r:embed="rId2"/>
          <a:srcRect/>
          <a:stretch>
            <a:fillRect/>
          </a:stretch>
        </p:blipFill>
        <p:spPr bwMode="auto">
          <a:xfrm>
            <a:off x="2673797" y="1508535"/>
            <a:ext cx="3590925" cy="511492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130040" y="4284596"/>
            <a:ext cx="4937760" cy="704980"/>
          </a:xfrm>
        </p:spPr>
        <p:txBody>
          <a:bodyPr>
            <a:noAutofit/>
          </a:bodyPr>
          <a:lstStyle/>
          <a:p>
            <a:r>
              <a:rPr lang="en-US" sz="2800" dirty="0" err="1" smtClean="0"/>
              <a:t>Lập</a:t>
            </a:r>
            <a:r>
              <a:rPr lang="en-US" sz="2800" dirty="0" smtClean="0"/>
              <a:t> </a:t>
            </a:r>
            <a:r>
              <a:rPr lang="en-US" sz="2800" dirty="0" err="1" smtClean="0"/>
              <a:t>trình</a:t>
            </a:r>
            <a:r>
              <a:rPr lang="en-US" sz="2800" dirty="0" smtClean="0"/>
              <a:t> </a:t>
            </a:r>
            <a:r>
              <a:rPr lang="en-US" sz="2800" dirty="0" err="1" smtClean="0"/>
              <a:t>đa</a:t>
            </a:r>
            <a:r>
              <a:rPr lang="en-US" sz="2800" dirty="0" smtClean="0"/>
              <a:t> </a:t>
            </a:r>
            <a:r>
              <a:rPr lang="en-US" sz="2800" dirty="0" err="1" smtClean="0"/>
              <a:t>nền</a:t>
            </a:r>
            <a:r>
              <a:rPr lang="en-US" sz="2800" dirty="0" smtClean="0"/>
              <a:t> </a:t>
            </a:r>
            <a:r>
              <a:rPr lang="en-US" sz="2800" dirty="0" err="1" smtClean="0"/>
              <a:t>tảng</a:t>
            </a:r>
            <a:r>
              <a:rPr lang="en-US" sz="2800" dirty="0" smtClean="0"/>
              <a:t> </a:t>
            </a:r>
            <a:r>
              <a:rPr lang="en-US" sz="2800" dirty="0" err="1" smtClean="0"/>
              <a:t>với</a:t>
            </a:r>
            <a:r>
              <a:rPr lang="en-US" sz="2800" dirty="0" smtClean="0"/>
              <a:t> react</a:t>
            </a:r>
            <a:endParaRPr lang="en-US" sz="2800"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xmlns="" val="0"/>
              </a:ext>
            </a:extLst>
          </a:blip>
          <a:stretch>
            <a:fillRect/>
          </a:stretch>
        </p:blipFill>
        <p:spPr>
          <a:xfrm>
            <a:off x="991884" y="2743200"/>
            <a:ext cx="2054831" cy="1828800"/>
          </a:xfrm>
        </p:spPr>
      </p:pic>
      <p:sp>
        <p:nvSpPr>
          <p:cNvPr id="6" name="Subtitle 2"/>
          <p:cNvSpPr txBox="1">
            <a:spLocks/>
          </p:cNvSpPr>
          <p:nvPr/>
        </p:nvSpPr>
        <p:spPr>
          <a:xfrm>
            <a:off x="4343400" y="5029200"/>
            <a:ext cx="4343400" cy="990600"/>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small" spc="0" normalizeH="0" baseline="0" noProof="0" dirty="0" err="1"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Bài</a:t>
            </a:r>
            <a:r>
              <a:rPr kumimoji="0" lang="en-US" sz="2200" b="1" i="0" u="none" strike="noStrike" kern="1200" cap="small" spc="0" normalizeH="0" baseline="0" noProof="0" dirty="0"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 3: SỬ DỤNG THÀNH PHẦN GIAO DIỆN TRONG REACT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small" spc="0" normalizeH="0" baseline="0" noProof="0" dirty="0" err="1"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Phần</a:t>
            </a:r>
            <a:r>
              <a:rPr kumimoji="0" lang="en-US" sz="2200" b="1" i="0" u="none" strike="noStrike" kern="1200" cap="small" spc="0" normalizeH="0" baseline="0" noProof="0" dirty="0"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 1: </a:t>
            </a:r>
            <a:r>
              <a:rPr kumimoji="0" lang="en-US" sz="2200" b="1" i="0" u="none" strike="noStrike" kern="1200" cap="small" spc="0" normalizeH="0" baseline="0" noProof="0" dirty="0" err="1"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Sử</a:t>
            </a:r>
            <a:r>
              <a:rPr kumimoji="0" lang="en-US" sz="2200" b="1" i="0" u="none" strike="noStrike" kern="1200" cap="small" spc="0" normalizeH="0" baseline="0" noProof="0" dirty="0"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 </a:t>
            </a:r>
            <a:r>
              <a:rPr kumimoji="0" lang="en-US" sz="2200" b="1" i="0" u="none" strike="noStrike" kern="1200" cap="small" spc="0" normalizeH="0" baseline="0" noProof="0" dirty="0" err="1"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dụng</a:t>
            </a:r>
            <a:r>
              <a:rPr kumimoji="0" lang="en-US" sz="2200" b="1" i="0" u="none" strike="noStrike" kern="1200" cap="small" spc="0" normalizeH="0" baseline="0" noProof="0" dirty="0"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 </a:t>
            </a:r>
            <a:r>
              <a:rPr kumimoji="0" lang="en-US" sz="2400" b="1" i="0" u="none" strike="noStrike" kern="1200" cap="small" spc="0" normalizeH="0" baseline="0" noProof="0" dirty="0" err="1"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Scrollview</a:t>
            </a:r>
            <a:r>
              <a:rPr kumimoji="0" lang="en-US" sz="2400" b="1" i="0" u="none" strike="noStrike" kern="1200" cap="small" spc="0" normalizeH="0" baseline="0" noProof="0" dirty="0" smtClean="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rPr>
              <a:t>, Image</a:t>
            </a:r>
            <a:endParaRPr kumimoji="0" lang="en-US" sz="2200" b="1" i="0" u="none" strike="noStrike" kern="1200" cap="small" spc="0" normalizeH="0" baseline="0" noProof="0" dirty="0">
              <a:ln>
                <a:noFill/>
              </a:ln>
              <a:solidFill>
                <a:srgbClr val="FF5A33"/>
              </a:solidFill>
              <a:effectLst>
                <a:outerShdw blurRad="38100" dist="38100" dir="2700000" algn="tl">
                  <a:srgbClr val="000000">
                    <a:alpha val="43137"/>
                  </a:srgbClr>
                </a:outerShdw>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xmlns="" val="3230084907"/>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vi-VN" sz="3200" dirty="0" smtClean="0"/>
              <a:t>Chúng ta sẽ </a:t>
            </a:r>
            <a:r>
              <a:rPr lang="en-US" sz="3200" dirty="0" err="1" smtClean="0"/>
              <a:t>học</a:t>
            </a:r>
            <a:r>
              <a:rPr lang="en-US" sz="3200" dirty="0" smtClean="0"/>
              <a:t> </a:t>
            </a:r>
            <a:r>
              <a:rPr lang="en-US" sz="3200" dirty="0" err="1" smtClean="0"/>
              <a:t>cách</a:t>
            </a:r>
            <a:r>
              <a:rPr lang="en-US" sz="3200" dirty="0" smtClean="0"/>
              <a:t> </a:t>
            </a:r>
            <a:r>
              <a:rPr lang="en-US" sz="3200" dirty="0" err="1" smtClean="0"/>
              <a:t>sử</a:t>
            </a:r>
            <a:r>
              <a:rPr lang="en-US" sz="3200" dirty="0" smtClean="0"/>
              <a:t> </a:t>
            </a:r>
            <a:r>
              <a:rPr lang="en-US" sz="3200" dirty="0" err="1" smtClean="0"/>
              <a:t>dụng</a:t>
            </a:r>
            <a:r>
              <a:rPr lang="en-US" sz="3200" dirty="0" smtClean="0"/>
              <a:t> </a:t>
            </a:r>
            <a:r>
              <a:rPr lang="en-US" sz="3200" dirty="0" err="1" smtClean="0"/>
              <a:t>Scrollview</a:t>
            </a:r>
            <a:r>
              <a:rPr lang="en-US" sz="3200" dirty="0" smtClean="0"/>
              <a:t> </a:t>
            </a:r>
            <a:r>
              <a:rPr lang="en-US" sz="3200" dirty="0" err="1" smtClean="0"/>
              <a:t>trong</a:t>
            </a:r>
            <a:r>
              <a:rPr lang="en-US" sz="3200" dirty="0" smtClean="0"/>
              <a:t> React Native</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srcRect/>
          <a:stretch>
            <a:fillRect/>
          </a:stretch>
        </p:blipFill>
        <p:spPr bwMode="auto">
          <a:xfrm>
            <a:off x="4169809" y="1934539"/>
            <a:ext cx="3619500" cy="327660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Scrollview</a:t>
            </a:r>
            <a:endParaRPr lang="en-US" dirty="0"/>
          </a:p>
        </p:txBody>
      </p:sp>
      <p:sp>
        <p:nvSpPr>
          <p:cNvPr id="3" name="Content Placeholder 2"/>
          <p:cNvSpPr>
            <a:spLocks noGrp="1"/>
          </p:cNvSpPr>
          <p:nvPr>
            <p:ph idx="1"/>
          </p:nvPr>
        </p:nvSpPr>
        <p:spPr/>
        <p:txBody>
          <a:bodyPr>
            <a:normAutofit lnSpcReduction="10000"/>
          </a:bodyPr>
          <a:lstStyle/>
          <a:p>
            <a:pPr algn="just"/>
            <a:r>
              <a:rPr lang="vi-VN" sz="3200" dirty="0" smtClean="0"/>
              <a:t>ScrollView là một thành phần giao diện cha</a:t>
            </a:r>
            <a:endParaRPr lang="en-US" sz="3200" dirty="0" smtClean="0"/>
          </a:p>
          <a:p>
            <a:pPr algn="just"/>
            <a:r>
              <a:rPr lang="vi-VN" sz="3200" dirty="0" smtClean="0"/>
              <a:t> nó có thể chứa được nhiều những thành phần khác bên trong nó</a:t>
            </a:r>
            <a:endParaRPr lang="en-US" sz="3200" dirty="0" smtClean="0"/>
          </a:p>
          <a:p>
            <a:pPr algn="just"/>
            <a:r>
              <a:rPr lang="vi-VN" sz="3200" dirty="0" smtClean="0"/>
              <a:t>và nó có khả năng scroll các thành phần ở bên trong nó. </a:t>
            </a:r>
            <a:endParaRPr lang="en-US" sz="3200" dirty="0" smtClean="0"/>
          </a:p>
          <a:p>
            <a:pPr algn="just"/>
            <a:r>
              <a:rPr lang="vi-VN" sz="3200" dirty="0" smtClean="0"/>
              <a:t>Các thành phần có thể scroll cần phải đồng nhất, và bạn có thể scroll dọc hoặc ngang bằng cách cài đặt cho thuộc tính horizontal</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18</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vi-VN" sz="3200" dirty="0" smtClean="0"/>
              <a:t>ScrollView làm việc tốt nhất khi nó dùng để hiển thị những thành phần nhỏ và đã bị giới hạn về kích thước. </a:t>
            </a:r>
            <a:endParaRPr lang="en-US" sz="3200" dirty="0" smtClean="0"/>
          </a:p>
          <a:p>
            <a:pPr algn="just"/>
            <a:r>
              <a:rPr lang="vi-VN" sz="3200" dirty="0" smtClean="0"/>
              <a:t>Tất cả các thành phần các view con của ScrollView sẽ được hiển thị sẵn sàng để có thể trượt được.</a:t>
            </a:r>
            <a:endParaRPr lang="en-US" sz="3200" dirty="0" smtClean="0"/>
          </a:p>
          <a:p>
            <a:pPr algn="just"/>
            <a:r>
              <a:rPr lang="vi-VN" sz="3200" dirty="0" smtClean="0"/>
              <a:t>ScrollView chứa đựng cả hình ảnh và nội dung text.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19</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xmlns=""/>
              </a:ext>
            </a:extLst>
          </a:blip>
          <a:srcRect/>
          <a:stretch>
            <a:fillRect/>
          </a:stretch>
        </p:blipFill>
        <p:spPr bwMode="auto">
          <a:xfrm flipH="1">
            <a:off x="6830420" y="1501139"/>
            <a:ext cx="2313580" cy="535686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smtClean="0"/>
              <a:t>Mục tiêu</a:t>
            </a:r>
            <a:endParaRPr lang="en-US" dirty="0"/>
          </a:p>
        </p:txBody>
      </p:sp>
      <p:sp>
        <p:nvSpPr>
          <p:cNvPr id="3" name="Content Placeholder 2"/>
          <p:cNvSpPr>
            <a:spLocks noGrp="1"/>
          </p:cNvSpPr>
          <p:nvPr>
            <p:ph idx="1"/>
          </p:nvPr>
        </p:nvSpPr>
        <p:spPr>
          <a:xfrm>
            <a:off x="457200" y="1066800"/>
            <a:ext cx="6553200" cy="5257800"/>
          </a:xfrm>
        </p:spPr>
        <p:txBody>
          <a:bodyPr/>
          <a:lstStyle/>
          <a:p>
            <a:pPr>
              <a:lnSpc>
                <a:spcPct val="90000"/>
              </a:lnSpc>
              <a:buFont typeface="Wingdings" charset="0"/>
              <a:buChar char="n"/>
              <a:defRPr/>
            </a:pPr>
            <a:r>
              <a:rPr lang="en-US" sz="3200" dirty="0" err="1" smtClean="0"/>
              <a:t>Sử</a:t>
            </a:r>
            <a:r>
              <a:rPr lang="en-US" sz="3200" dirty="0" smtClean="0"/>
              <a:t> </a:t>
            </a:r>
            <a:r>
              <a:rPr lang="en-US" sz="3200" dirty="0" err="1" smtClean="0"/>
              <a:t>dụng</a:t>
            </a:r>
            <a:r>
              <a:rPr lang="en-US" sz="3200" dirty="0" smtClean="0"/>
              <a:t> </a:t>
            </a:r>
            <a:r>
              <a:rPr lang="en-US" sz="3200" dirty="0" err="1" smtClean="0"/>
              <a:t>các</a:t>
            </a:r>
            <a:r>
              <a:rPr lang="en-US" sz="3200" dirty="0" smtClean="0"/>
              <a:t> </a:t>
            </a:r>
            <a:r>
              <a:rPr lang="en-US" sz="3200" dirty="0" err="1" smtClean="0"/>
              <a:t>thành</a:t>
            </a:r>
            <a:r>
              <a:rPr lang="en-US" sz="3200" dirty="0" smtClean="0"/>
              <a:t> </a:t>
            </a:r>
            <a:r>
              <a:rPr lang="en-US" sz="3200" dirty="0" err="1" smtClean="0"/>
              <a:t>phần</a:t>
            </a:r>
            <a:r>
              <a:rPr lang="en-US" sz="3200" dirty="0" smtClean="0"/>
              <a:t> </a:t>
            </a:r>
            <a:r>
              <a:rPr lang="en-US" sz="3200" dirty="0" err="1" smtClean="0"/>
              <a:t>giao</a:t>
            </a:r>
            <a:r>
              <a:rPr lang="en-US" sz="3200" dirty="0" smtClean="0"/>
              <a:t> </a:t>
            </a:r>
            <a:r>
              <a:rPr lang="en-US" sz="3200" dirty="0" err="1" smtClean="0"/>
              <a:t>diện</a:t>
            </a:r>
            <a:endParaRPr lang="en-US" sz="3200" dirty="0" smtClean="0"/>
          </a:p>
          <a:p>
            <a:pPr lvl="1">
              <a:lnSpc>
                <a:spcPct val="90000"/>
              </a:lnSpc>
              <a:buFont typeface="Wingdings" charset="0"/>
              <a:buChar char="n"/>
              <a:defRPr/>
            </a:pPr>
            <a:r>
              <a:rPr lang="en-US" sz="3200" dirty="0" err="1" smtClean="0"/>
              <a:t>Listview</a:t>
            </a:r>
            <a:r>
              <a:rPr lang="en-US" sz="3200" dirty="0" smtClean="0"/>
              <a:t> </a:t>
            </a:r>
            <a:r>
              <a:rPr lang="en-US" sz="3200" dirty="0" err="1" smtClean="0"/>
              <a:t>trong</a:t>
            </a:r>
            <a:r>
              <a:rPr lang="en-US" sz="3200" dirty="0" smtClean="0"/>
              <a:t> React Native</a:t>
            </a:r>
          </a:p>
          <a:p>
            <a:pPr lvl="1">
              <a:lnSpc>
                <a:spcPct val="90000"/>
              </a:lnSpc>
              <a:buFont typeface="Wingdings" charset="0"/>
              <a:buChar char="n"/>
              <a:defRPr/>
            </a:pPr>
            <a:r>
              <a:rPr lang="en-US" sz="3200" dirty="0" smtClean="0"/>
              <a:t>Text </a:t>
            </a:r>
            <a:r>
              <a:rPr lang="en-US" sz="3200" dirty="0" smtClean="0"/>
              <a:t>Input </a:t>
            </a:r>
            <a:r>
              <a:rPr lang="en-US" sz="3200" dirty="0" err="1" smtClean="0"/>
              <a:t>trong</a:t>
            </a:r>
            <a:r>
              <a:rPr lang="en-US" sz="3200" dirty="0" smtClean="0"/>
              <a:t> React Native</a:t>
            </a:r>
          </a:p>
          <a:p>
            <a:pPr lvl="1">
              <a:lnSpc>
                <a:spcPct val="90000"/>
              </a:lnSpc>
              <a:buFont typeface="Wingdings" charset="0"/>
              <a:buChar char="n"/>
              <a:defRPr/>
            </a:pPr>
            <a:r>
              <a:rPr lang="en-US" sz="3200" dirty="0" err="1" smtClean="0"/>
              <a:t>Scrollview</a:t>
            </a:r>
            <a:r>
              <a:rPr lang="en-US" sz="3200" dirty="0" smtClean="0"/>
              <a:t> </a:t>
            </a:r>
            <a:r>
              <a:rPr lang="en-US" sz="3200" dirty="0" err="1" smtClean="0"/>
              <a:t>trong</a:t>
            </a:r>
            <a:r>
              <a:rPr lang="en-US" sz="3200" dirty="0" smtClean="0"/>
              <a:t> React Native</a:t>
            </a:r>
          </a:p>
          <a:p>
            <a:pPr lvl="1">
              <a:lnSpc>
                <a:spcPct val="90000"/>
              </a:lnSpc>
              <a:buFont typeface="Wingdings" charset="0"/>
              <a:buChar char="n"/>
              <a:defRPr/>
            </a:pPr>
            <a:r>
              <a:rPr lang="en-US" sz="3200" dirty="0" smtClean="0"/>
              <a:t>Image </a:t>
            </a:r>
            <a:r>
              <a:rPr lang="en-US" sz="3200" dirty="0" err="1" smtClean="0"/>
              <a:t>trong</a:t>
            </a:r>
            <a:r>
              <a:rPr lang="en-US" sz="3200" dirty="0" smtClean="0"/>
              <a:t> React Native</a:t>
            </a:r>
          </a:p>
          <a:p>
            <a:endParaRPr lang="en-US" dirty="0"/>
          </a:p>
          <a:p>
            <a:endParaRPr lang="en-GB" dirty="0" smtClean="0"/>
          </a:p>
          <a:p>
            <a:pPr lvl="1"/>
            <a:endParaRPr lang="en-US" dirty="0" smtClean="0"/>
          </a:p>
          <a:p>
            <a:pPr lvl="1"/>
            <a:endParaRPr lang="vi-VN" dirty="0"/>
          </a:p>
        </p:txBody>
      </p:sp>
    </p:spTree>
    <p:extLst>
      <p:ext uri="{BB962C8B-B14F-4D97-AF65-F5344CB8AC3E}">
        <p14:creationId xmlns:p14="http://schemas.microsoft.com/office/powerpoint/2010/main" xmlns="" val="3621256336"/>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Ví</a:t>
            </a:r>
            <a:r>
              <a:rPr lang="en-US" sz="3200" dirty="0" smtClean="0"/>
              <a:t> </a:t>
            </a:r>
            <a:r>
              <a:rPr lang="en-US" sz="3200" dirty="0" err="1" smtClean="0"/>
              <a:t>dụ</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20</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12516" y="1532484"/>
            <a:ext cx="6738990" cy="5015953"/>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3200" dirty="0" smtClean="0"/>
              <a:t>File </a:t>
            </a:r>
            <a:r>
              <a:rPr lang="en-US" sz="3200" b="1" dirty="0" err="1" smtClean="0"/>
              <a:t>src</a:t>
            </a:r>
            <a:r>
              <a:rPr lang="en-US" sz="3200" b="1" dirty="0" smtClean="0"/>
              <a:t>/components/home/Home.js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21</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703886" y="1704066"/>
            <a:ext cx="7448550" cy="27717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vi-VN" sz="3200" dirty="0" smtClean="0"/>
              <a:t>Scrollview sẽ hiển thị danh sách các </a:t>
            </a:r>
            <a:r>
              <a:rPr lang="en-US" sz="3200" dirty="0" smtClean="0"/>
              <a:t>name</a:t>
            </a:r>
            <a:r>
              <a:rPr lang="vi-VN" sz="3200" dirty="0" smtClean="0"/>
              <a:t>.</a:t>
            </a:r>
            <a:endParaRPr lang="en-US" sz="3200" dirty="0" smtClean="0"/>
          </a:p>
          <a:p>
            <a:pPr algn="just"/>
            <a:r>
              <a:rPr lang="vi-VN" sz="3200" dirty="0" smtClean="0"/>
              <a:t>Chúng t</a:t>
            </a:r>
            <a:r>
              <a:rPr lang="en-US" sz="3200" dirty="0" smtClean="0"/>
              <a:t>a</a:t>
            </a:r>
            <a:r>
              <a:rPr lang="vi-VN" sz="3200" dirty="0" smtClean="0"/>
              <a:t> sẽ tạo nó trong </a:t>
            </a:r>
            <a:r>
              <a:rPr lang="en-US" sz="3200" dirty="0" smtClean="0"/>
              <a:t>state</a:t>
            </a:r>
          </a:p>
          <a:p>
            <a:pPr algn="just"/>
            <a:r>
              <a:rPr lang="en-US" sz="3200" dirty="0" smtClean="0"/>
              <a:t>File </a:t>
            </a:r>
            <a:r>
              <a:rPr lang="en-US" sz="3200" b="1" dirty="0" err="1" smtClean="0"/>
              <a:t>src</a:t>
            </a:r>
            <a:r>
              <a:rPr lang="en-US" sz="3200" b="1" dirty="0" smtClean="0"/>
              <a:t>/components/home/ScrollViewExample.js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22</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1800" b="1" dirty="0" err="1" smtClean="0"/>
              <a:t>src</a:t>
            </a:r>
            <a:r>
              <a:rPr lang="en-US" sz="1800" b="1" dirty="0" smtClean="0"/>
              <a:t>/components/home/ScrollViewExample.js</a:t>
            </a:r>
            <a:endParaRPr lang="en-US" sz="18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86" name="Picture 2"/>
          <p:cNvPicPr>
            <a:picLocks noChangeAspect="1" noChangeArrowheads="1"/>
          </p:cNvPicPr>
          <p:nvPr/>
        </p:nvPicPr>
        <p:blipFill>
          <a:blip r:embed="rId2"/>
          <a:srcRect/>
          <a:stretch>
            <a:fillRect/>
          </a:stretch>
        </p:blipFill>
        <p:spPr bwMode="auto">
          <a:xfrm>
            <a:off x="71918" y="1427413"/>
            <a:ext cx="8915400" cy="461962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1800" b="1" dirty="0" err="1" smtClean="0"/>
              <a:t>src</a:t>
            </a:r>
            <a:r>
              <a:rPr lang="en-US" sz="1800" b="1" dirty="0" smtClean="0"/>
              <a:t>/components/home/ScrollViewExample.js</a:t>
            </a:r>
            <a:endParaRPr lang="en-US" sz="18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0" name="Picture 2"/>
          <p:cNvPicPr>
            <a:picLocks noChangeAspect="1" noChangeArrowheads="1"/>
          </p:cNvPicPr>
          <p:nvPr/>
        </p:nvPicPr>
        <p:blipFill>
          <a:blip r:embed="rId2"/>
          <a:srcRect/>
          <a:stretch>
            <a:fillRect/>
          </a:stretch>
        </p:blipFill>
        <p:spPr bwMode="auto">
          <a:xfrm>
            <a:off x="542925" y="1390650"/>
            <a:ext cx="8058150" cy="417195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1800" b="1" dirty="0" err="1" smtClean="0"/>
              <a:t>src</a:t>
            </a:r>
            <a:r>
              <a:rPr lang="en-US" sz="1800" b="1" dirty="0" smtClean="0"/>
              <a:t>/components/home/ScrollViewExample.js</a:t>
            </a:r>
            <a:endParaRPr lang="en-US" sz="18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4" name="Picture 2"/>
          <p:cNvPicPr>
            <a:picLocks noChangeAspect="1" noChangeArrowheads="1"/>
          </p:cNvPicPr>
          <p:nvPr/>
        </p:nvPicPr>
        <p:blipFill>
          <a:blip r:embed="rId2"/>
          <a:srcRect/>
          <a:stretch>
            <a:fillRect/>
          </a:stretch>
        </p:blipFill>
        <p:spPr bwMode="auto">
          <a:xfrm>
            <a:off x="602590" y="1918057"/>
            <a:ext cx="7877175" cy="285750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Scrollview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Chạy</a:t>
            </a:r>
            <a:r>
              <a:rPr lang="en-US" sz="3200" dirty="0" smtClean="0"/>
              <a:t> </a:t>
            </a:r>
            <a:r>
              <a:rPr lang="en-US" sz="3200" dirty="0" err="1" smtClean="0"/>
              <a:t>chương</a:t>
            </a:r>
            <a:r>
              <a:rPr lang="en-US" sz="3200" dirty="0" smtClean="0"/>
              <a:t> </a:t>
            </a:r>
            <a:r>
              <a:rPr lang="en-US" sz="3200" dirty="0" err="1" smtClean="0"/>
              <a:t>trình</a:t>
            </a:r>
            <a:r>
              <a:rPr lang="en-US" sz="3200" dirty="0" smtClean="0"/>
              <a:t> </a:t>
            </a:r>
            <a:r>
              <a:rPr lang="en-US" sz="3200" dirty="0" err="1" smtClean="0"/>
              <a:t>sẽ</a:t>
            </a:r>
            <a:r>
              <a:rPr lang="en-US" sz="3200" dirty="0" smtClean="0"/>
              <a:t> </a:t>
            </a:r>
            <a:r>
              <a:rPr lang="en-US" sz="3200" dirty="0" err="1" smtClean="0"/>
              <a:t>cho</a:t>
            </a:r>
            <a:r>
              <a:rPr lang="en-US" sz="3200" dirty="0" smtClean="0"/>
              <a:t> </a:t>
            </a:r>
            <a:r>
              <a:rPr lang="en-US" sz="3200" dirty="0" err="1" smtClean="0"/>
              <a:t>kết</a:t>
            </a:r>
            <a:r>
              <a:rPr lang="en-US" sz="3200" dirty="0" smtClean="0"/>
              <a:t> </a:t>
            </a:r>
            <a:r>
              <a:rPr lang="en-US" sz="3200" dirty="0" err="1" smtClean="0"/>
              <a:t>quả</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26</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p:cNvPicPr>
            <a:picLocks noChangeAspect="1" noChangeArrowheads="1"/>
          </p:cNvPicPr>
          <p:nvPr/>
        </p:nvPicPr>
        <p:blipFill>
          <a:blip r:embed="rId2"/>
          <a:srcRect/>
          <a:stretch>
            <a:fillRect/>
          </a:stretch>
        </p:blipFill>
        <p:spPr bwMode="auto">
          <a:xfrm>
            <a:off x="3286981" y="1430891"/>
            <a:ext cx="3638550" cy="4838700"/>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Image</a:t>
            </a:r>
            <a:endParaRPr lang="en-US" dirty="0"/>
          </a:p>
        </p:txBody>
      </p:sp>
      <p:sp>
        <p:nvSpPr>
          <p:cNvPr id="3" name="Content Placeholder 2"/>
          <p:cNvSpPr>
            <a:spLocks noGrp="1"/>
          </p:cNvSpPr>
          <p:nvPr>
            <p:ph idx="1"/>
          </p:nvPr>
        </p:nvSpPr>
        <p:spPr/>
        <p:txBody>
          <a:bodyPr>
            <a:normAutofit/>
          </a:bodyPr>
          <a:lstStyle/>
          <a:p>
            <a:r>
              <a:rPr lang="en-US" sz="3200" b="1" dirty="0" smtClean="0"/>
              <a:t>Adding Image</a:t>
            </a:r>
          </a:p>
          <a:p>
            <a:pPr lvl="1"/>
            <a:r>
              <a:rPr lang="vi-VN" sz="3200" dirty="0" smtClean="0"/>
              <a:t>Chúng ta hãy tạo một thư mục mới </a:t>
            </a:r>
            <a:r>
              <a:rPr lang="vi-VN" sz="3200" b="1" dirty="0" smtClean="0"/>
              <a:t>img</a:t>
            </a:r>
            <a:r>
              <a:rPr lang="vi-VN" sz="3200" dirty="0" smtClean="0"/>
              <a:t> bên trong thư mục </a:t>
            </a:r>
            <a:r>
              <a:rPr lang="vi-VN" sz="3200" b="1" dirty="0" smtClean="0"/>
              <a:t>src</a:t>
            </a:r>
            <a:r>
              <a:rPr lang="vi-VN" sz="3200" dirty="0" smtClean="0"/>
              <a:t>. </a:t>
            </a:r>
            <a:endParaRPr lang="en-US" sz="3200" dirty="0" smtClean="0"/>
          </a:p>
          <a:p>
            <a:pPr lvl="1"/>
            <a:r>
              <a:rPr lang="en-US" sz="3200" dirty="0" err="1" smtClean="0"/>
              <a:t>Sau</a:t>
            </a:r>
            <a:r>
              <a:rPr lang="en-US" sz="3200" dirty="0" smtClean="0"/>
              <a:t> </a:t>
            </a:r>
            <a:r>
              <a:rPr lang="en-US" sz="3200" dirty="0" err="1" smtClean="0"/>
              <a:t>đó</a:t>
            </a:r>
            <a:r>
              <a:rPr lang="vi-VN" sz="3200" dirty="0" smtClean="0"/>
              <a:t> sẽ thêm hình ảnh (myImage.png) trong thư mục này.</a:t>
            </a:r>
            <a:endParaRPr lang="en-US" sz="3200" dirty="0" smtClean="0"/>
          </a:p>
          <a:p>
            <a:pPr lvl="1"/>
            <a:r>
              <a:rPr lang="en-US" sz="3200" dirty="0" err="1" smtClean="0"/>
              <a:t>Cuối</a:t>
            </a:r>
            <a:r>
              <a:rPr lang="en-US" sz="3200" dirty="0" smtClean="0"/>
              <a:t> </a:t>
            </a:r>
            <a:r>
              <a:rPr lang="en-US" sz="3200" dirty="0" err="1" smtClean="0"/>
              <a:t>cùng</a:t>
            </a:r>
            <a:r>
              <a:rPr lang="en-US" sz="3200" dirty="0" smtClean="0"/>
              <a:t> show image </a:t>
            </a:r>
            <a:r>
              <a:rPr lang="en-US" sz="3200" dirty="0" err="1" smtClean="0"/>
              <a:t>lên</a:t>
            </a:r>
            <a:r>
              <a:rPr lang="en-US" sz="3200" dirty="0" smtClean="0"/>
              <a:t> </a:t>
            </a:r>
            <a:r>
              <a:rPr lang="en-US" sz="3200" dirty="0" err="1" smtClean="0"/>
              <a:t>màn</a:t>
            </a:r>
            <a:r>
              <a:rPr lang="en-US" sz="3200" dirty="0" smtClean="0"/>
              <a:t> </a:t>
            </a:r>
            <a:r>
              <a:rPr lang="en-US" sz="3200" dirty="0" err="1" smtClean="0"/>
              <a:t>hình</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27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181950403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xmlns=""/>
              </a:ext>
            </a:extLst>
          </a:blip>
          <a:srcRect/>
          <a:stretch>
            <a:fillRect/>
          </a:stretch>
        </p:blipFill>
        <p:spPr bwMode="auto">
          <a:xfrm flipH="1">
            <a:off x="6510275" y="1295400"/>
            <a:ext cx="2624974" cy="44196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3"/>
          <p:cNvSpPr>
            <a:spLocks noGrp="1"/>
          </p:cNvSpPr>
          <p:nvPr>
            <p:ph type="title"/>
          </p:nvPr>
        </p:nvSpPr>
        <p:spPr/>
        <p:txBody>
          <a:bodyPr/>
          <a:lstStyle/>
          <a:p>
            <a:r>
              <a:rPr lang="en-US" smtClean="0"/>
              <a:t>Tổng kết</a:t>
            </a:r>
            <a:endParaRPr lang="en-US" dirty="0"/>
          </a:p>
        </p:txBody>
      </p:sp>
      <p:sp>
        <p:nvSpPr>
          <p:cNvPr id="3" name="Content Placeholder 2"/>
          <p:cNvSpPr>
            <a:spLocks noGrp="1"/>
          </p:cNvSpPr>
          <p:nvPr>
            <p:ph idx="1"/>
          </p:nvPr>
        </p:nvSpPr>
        <p:spPr>
          <a:xfrm>
            <a:off x="457200" y="1066800"/>
            <a:ext cx="6248400" cy="5257800"/>
          </a:xfrm>
        </p:spPr>
        <p:txBody>
          <a:bodyPr>
            <a:normAutofit/>
          </a:bodyPr>
          <a:lstStyle/>
          <a:p>
            <a:pPr>
              <a:lnSpc>
                <a:spcPct val="90000"/>
              </a:lnSpc>
              <a:buFont typeface="Wingdings" charset="0"/>
              <a:buChar char="n"/>
              <a:defRPr/>
            </a:pPr>
            <a:r>
              <a:rPr lang="en-US" sz="3200" dirty="0" err="1" smtClean="0"/>
              <a:t>Sử</a:t>
            </a:r>
            <a:r>
              <a:rPr lang="en-US" sz="3200" dirty="0" smtClean="0"/>
              <a:t> </a:t>
            </a:r>
            <a:r>
              <a:rPr lang="en-US" sz="3200" dirty="0" err="1" smtClean="0"/>
              <a:t>dụng</a:t>
            </a:r>
            <a:r>
              <a:rPr lang="en-US" sz="3200" dirty="0" smtClean="0"/>
              <a:t> </a:t>
            </a:r>
            <a:r>
              <a:rPr lang="en-US" sz="3200" dirty="0" err="1" smtClean="0"/>
              <a:t>các</a:t>
            </a:r>
            <a:r>
              <a:rPr lang="en-US" sz="3200" dirty="0" smtClean="0"/>
              <a:t> </a:t>
            </a:r>
            <a:r>
              <a:rPr lang="en-US" sz="3200" dirty="0" err="1" smtClean="0"/>
              <a:t>thành</a:t>
            </a:r>
            <a:r>
              <a:rPr lang="en-US" sz="3200" dirty="0" smtClean="0"/>
              <a:t> </a:t>
            </a:r>
            <a:r>
              <a:rPr lang="en-US" sz="3200" dirty="0" err="1" smtClean="0"/>
              <a:t>phần</a:t>
            </a:r>
            <a:r>
              <a:rPr lang="en-US" sz="3200" dirty="0" smtClean="0"/>
              <a:t> </a:t>
            </a:r>
            <a:r>
              <a:rPr lang="en-US" sz="3200" dirty="0" err="1" smtClean="0"/>
              <a:t>giao</a:t>
            </a:r>
            <a:r>
              <a:rPr lang="en-US" sz="3200" dirty="0" smtClean="0"/>
              <a:t> </a:t>
            </a:r>
            <a:r>
              <a:rPr lang="en-US" sz="3200" dirty="0" err="1" smtClean="0"/>
              <a:t>diện</a:t>
            </a:r>
            <a:endParaRPr lang="en-US" sz="3200" dirty="0" smtClean="0"/>
          </a:p>
          <a:p>
            <a:pPr lvl="1">
              <a:lnSpc>
                <a:spcPct val="90000"/>
              </a:lnSpc>
              <a:buFont typeface="Wingdings" charset="0"/>
              <a:buChar char="n"/>
              <a:defRPr/>
            </a:pPr>
            <a:r>
              <a:rPr lang="en-US" sz="3200" dirty="0" err="1" smtClean="0"/>
              <a:t>Listview</a:t>
            </a:r>
            <a:r>
              <a:rPr lang="en-US" sz="3200" dirty="0" smtClean="0"/>
              <a:t> </a:t>
            </a:r>
            <a:r>
              <a:rPr lang="en-US" sz="3200" dirty="0" err="1" smtClean="0"/>
              <a:t>trong</a:t>
            </a:r>
            <a:r>
              <a:rPr lang="en-US" sz="3200" dirty="0" smtClean="0"/>
              <a:t> React Native</a:t>
            </a:r>
          </a:p>
          <a:p>
            <a:pPr lvl="1">
              <a:lnSpc>
                <a:spcPct val="90000"/>
              </a:lnSpc>
              <a:buFont typeface="Wingdings" charset="0"/>
              <a:buChar char="n"/>
              <a:defRPr/>
            </a:pPr>
            <a:r>
              <a:rPr lang="en-US" sz="3200" dirty="0" smtClean="0"/>
              <a:t>Text Input </a:t>
            </a:r>
            <a:r>
              <a:rPr lang="en-US" sz="3200" dirty="0" err="1" smtClean="0"/>
              <a:t>trong</a:t>
            </a:r>
            <a:r>
              <a:rPr lang="en-US" sz="3200" dirty="0" smtClean="0"/>
              <a:t> React Native</a:t>
            </a:r>
          </a:p>
          <a:p>
            <a:pPr lvl="1">
              <a:lnSpc>
                <a:spcPct val="90000"/>
              </a:lnSpc>
              <a:buFont typeface="Wingdings" charset="0"/>
              <a:buChar char="n"/>
              <a:defRPr/>
            </a:pPr>
            <a:r>
              <a:rPr lang="en-US" sz="3200" dirty="0" err="1" smtClean="0"/>
              <a:t>Scrollview</a:t>
            </a:r>
            <a:r>
              <a:rPr lang="en-US" sz="3200" dirty="0" smtClean="0"/>
              <a:t> </a:t>
            </a:r>
            <a:r>
              <a:rPr lang="en-US" sz="3200" dirty="0" err="1" smtClean="0"/>
              <a:t>trong</a:t>
            </a:r>
            <a:r>
              <a:rPr lang="en-US" sz="3200" dirty="0" smtClean="0"/>
              <a:t> React Native</a:t>
            </a:r>
          </a:p>
          <a:p>
            <a:pPr lvl="1">
              <a:lnSpc>
                <a:spcPct val="90000"/>
              </a:lnSpc>
              <a:buFont typeface="Wingdings" charset="0"/>
              <a:buChar char="n"/>
              <a:defRPr/>
            </a:pPr>
            <a:r>
              <a:rPr lang="en-US" sz="3200" dirty="0" smtClean="0"/>
              <a:t>Image </a:t>
            </a:r>
            <a:r>
              <a:rPr lang="en-US" sz="3200" dirty="0" err="1" smtClean="0"/>
              <a:t>trong</a:t>
            </a:r>
            <a:r>
              <a:rPr lang="en-US" sz="3200" dirty="0" smtClean="0"/>
              <a:t> React Native</a:t>
            </a:r>
          </a:p>
          <a:p>
            <a:endParaRPr lang="en-US" dirty="0" smtClean="0"/>
          </a:p>
          <a:p>
            <a:endParaRPr lang="en-US" dirty="0"/>
          </a:p>
        </p:txBody>
      </p:sp>
    </p:spTree>
    <p:extLst>
      <p:ext uri="{BB962C8B-B14F-4D97-AF65-F5344CB8AC3E}">
        <p14:creationId xmlns:p14="http://schemas.microsoft.com/office/powerpoint/2010/main" xmlns="" val="101329642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xmlns=""/>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xmlns=""/>
              </a:ext>
            </a:extLst>
          </a:blip>
          <a:stretch>
            <a:fillRect/>
          </a:stretch>
        </p:blipFill>
        <p:spPr bwMode="auto">
          <a:xfrm>
            <a:off x="643707" y="12700"/>
            <a:ext cx="8500293" cy="6832600"/>
          </a:xfrm>
          <a:prstGeom prst="rect">
            <a:avLst/>
          </a:prstGeom>
        </p:spPr>
      </p:pic>
      <p:sp>
        <p:nvSpPr>
          <p:cNvPr id="14" name="Rectangle 13"/>
          <p:cNvSpPr/>
          <p:nvPr/>
        </p:nvSpPr>
        <p:spPr>
          <a:xfrm>
            <a:off x="675144" y="4724399"/>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smtClean="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762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xmlns="">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xmlns=""/>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xmlns="">
                      <a14:imgLayer r:embed="rId9">
                        <a14:imgEffect>
                          <a14:backgroundRemoval t="2439" b="97073" l="9016" r="67213"/>
                        </a14:imgEffect>
                      </a14:imgLayer>
                    </a14:imgProps>
                  </a:ext>
                  <a:ext uri="{28A0092B-C50C-407E-A947-70E740481C1C}">
                    <a14:useLocalDpi xmlns:a14="http://schemas.microsoft.com/office/drawing/2010/main" xmlns=""/>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xmlns="" val="445554608"/>
      </p:ext>
    </p:extLst>
  </p:cSld>
  <p:clrMapOvr>
    <a:masterClrMapping/>
  </p:clrMapOvr>
  <mc:AlternateContent xmlns:mc="http://schemas.openxmlformats.org/markup-compatibility/2006">
    <mc:Choice xmlns:p14="http://schemas.microsoft.com/office/powerpoint/2010/main" xmlns="" Requires="p14">
      <p:transition spd="slow">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Listview</a:t>
            </a:r>
            <a:r>
              <a:rPr lang="en-US" sz="3200" dirty="0" smtClean="0"/>
              <a:t>: </a:t>
            </a:r>
            <a:r>
              <a:rPr lang="vi-VN" sz="3200" dirty="0" smtClean="0"/>
              <a:t>chúng </a:t>
            </a:r>
            <a:r>
              <a:rPr lang="en-US" sz="3200" dirty="0" err="1" smtClean="0"/>
              <a:t>ta</a:t>
            </a:r>
            <a:r>
              <a:rPr lang="en-US" sz="3200" dirty="0" smtClean="0"/>
              <a:t> </a:t>
            </a:r>
            <a:r>
              <a:rPr lang="vi-VN" sz="3200" dirty="0" smtClean="0"/>
              <a:t>sẽ</a:t>
            </a:r>
            <a:r>
              <a:rPr lang="en-US" sz="3200" dirty="0" smtClean="0"/>
              <a:t> </a:t>
            </a:r>
            <a:r>
              <a:rPr lang="en-US" sz="3200" dirty="0" err="1" smtClean="0"/>
              <a:t>học</a:t>
            </a:r>
            <a:r>
              <a:rPr lang="en-US" sz="3200" dirty="0" smtClean="0"/>
              <a:t> </a:t>
            </a:r>
            <a:r>
              <a:rPr lang="en-US" sz="3200" dirty="0" err="1" smtClean="0"/>
              <a:t>cách</a:t>
            </a:r>
            <a:r>
              <a:rPr lang="vi-VN" sz="3200" dirty="0" smtClean="0"/>
              <a:t> làm thế nào để tạo ra một danh sách trong </a:t>
            </a:r>
            <a:r>
              <a:rPr lang="en-US" sz="3200" dirty="0" smtClean="0"/>
              <a:t>React Native</a:t>
            </a:r>
            <a:r>
              <a:rPr lang="vi-VN" sz="3200" dirty="0" smtClean="0"/>
              <a:t>.</a:t>
            </a:r>
            <a:endParaRPr lang="en-US" sz="3200" dirty="0" smtClean="0"/>
          </a:p>
          <a:p>
            <a:pPr algn="just"/>
            <a:r>
              <a:rPr lang="en-US" sz="3200" dirty="0" smtClean="0"/>
              <a:t>Ta </a:t>
            </a:r>
            <a:r>
              <a:rPr lang="en-US" sz="3200" dirty="0" err="1" smtClean="0"/>
              <a:t>sẽ</a:t>
            </a:r>
            <a:r>
              <a:rPr lang="en-US" sz="3200" dirty="0" smtClean="0"/>
              <a:t> </a:t>
            </a:r>
            <a:r>
              <a:rPr lang="vi-VN" sz="3200" dirty="0" smtClean="0"/>
              <a:t>nhập </a:t>
            </a:r>
            <a:r>
              <a:rPr lang="en-US" sz="3200" dirty="0" smtClean="0"/>
              <a:t>List </a:t>
            </a:r>
            <a:r>
              <a:rPr lang="vi-VN" sz="3200" dirty="0" smtClean="0"/>
              <a:t>trong phần Trang chủ và hiển thị nó trên màn hình</a:t>
            </a:r>
            <a:r>
              <a:rPr lang="en-US" sz="3200" dirty="0" smtClean="0"/>
              <a:t> screen</a:t>
            </a:r>
            <a:r>
              <a:rPr lang="vi-VN"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3</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4115977" y="3765799"/>
            <a:ext cx="4309192" cy="2316502"/>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Để</a:t>
            </a:r>
            <a:r>
              <a:rPr lang="en-US" sz="3200" dirty="0" smtClean="0"/>
              <a:t> </a:t>
            </a:r>
            <a:r>
              <a:rPr lang="en-US" sz="3200" dirty="0" err="1" smtClean="0"/>
              <a:t>dùng</a:t>
            </a:r>
            <a:r>
              <a:rPr lang="en-US" sz="3200" dirty="0" smtClean="0"/>
              <a:t> </a:t>
            </a:r>
            <a:r>
              <a:rPr lang="en-US" sz="3200" dirty="0" err="1" smtClean="0"/>
              <a:t>listview</a:t>
            </a:r>
            <a:r>
              <a:rPr lang="en-US" sz="3200" dirty="0" smtClean="0"/>
              <a:t> </a:t>
            </a:r>
            <a:r>
              <a:rPr lang="en-US" sz="3200" dirty="0" err="1" smtClean="0"/>
              <a:t>ta</a:t>
            </a:r>
            <a:r>
              <a:rPr lang="en-US" sz="3200" dirty="0" smtClean="0"/>
              <a:t> </a:t>
            </a:r>
            <a:r>
              <a:rPr lang="en-US" sz="3200" dirty="0" err="1" smtClean="0"/>
              <a:t>cần</a:t>
            </a:r>
            <a:r>
              <a:rPr lang="en-US" sz="3200" dirty="0" smtClean="0"/>
              <a:t>: </a:t>
            </a:r>
          </a:p>
          <a:p>
            <a:pPr lvl="1" algn="just"/>
            <a:r>
              <a:rPr lang="en-US" sz="3200" dirty="0" smtClean="0"/>
              <a:t>implement </a:t>
            </a:r>
            <a:r>
              <a:rPr lang="en-US" sz="3200" dirty="0" err="1" smtClean="0"/>
              <a:t>phương</a:t>
            </a:r>
            <a:r>
              <a:rPr lang="en-US" sz="3200" dirty="0" smtClean="0"/>
              <a:t> </a:t>
            </a:r>
            <a:r>
              <a:rPr lang="en-US" sz="3200" dirty="0" err="1" smtClean="0"/>
              <a:t>thức</a:t>
            </a:r>
            <a:r>
              <a:rPr lang="en-US" sz="3200" dirty="0" smtClean="0"/>
              <a:t> </a:t>
            </a:r>
            <a:r>
              <a:rPr lang="en-US" sz="3200" dirty="0" err="1" smtClean="0"/>
              <a:t>rowHasChanges</a:t>
            </a:r>
            <a:endParaRPr lang="en-US" sz="3200" dirty="0" smtClean="0"/>
          </a:p>
          <a:p>
            <a:pPr lvl="1" algn="just"/>
            <a:endParaRPr lang="en-US" sz="3200" dirty="0" smtClean="0"/>
          </a:p>
          <a:p>
            <a:pPr lvl="1" algn="just"/>
            <a:endParaRPr lang="en-US" sz="3200" dirty="0" smtClean="0"/>
          </a:p>
          <a:p>
            <a:pPr lvl="1" algn="just"/>
            <a:r>
              <a:rPr lang="vi-VN" sz="3200" dirty="0" smtClean="0"/>
              <a:t>Để set dữ liêu cho phép ListView hiển thị thì đặt dữ liệu cần hiển thị vào return:</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4</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44530" y="2427805"/>
            <a:ext cx="8157681" cy="66675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438150" y="4677364"/>
            <a:ext cx="8510641" cy="5238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Để</a:t>
            </a:r>
            <a:r>
              <a:rPr lang="en-US" sz="3200" dirty="0" smtClean="0"/>
              <a:t> </a:t>
            </a:r>
            <a:r>
              <a:rPr lang="en-US" sz="3200" dirty="0" err="1" smtClean="0"/>
              <a:t>khởi</a:t>
            </a:r>
            <a:r>
              <a:rPr lang="en-US" sz="3200" dirty="0" smtClean="0"/>
              <a:t> </a:t>
            </a:r>
            <a:r>
              <a:rPr lang="en-US" sz="3200" dirty="0" err="1" smtClean="0"/>
              <a:t>tạo</a:t>
            </a:r>
            <a:r>
              <a:rPr lang="en-US" sz="3200" dirty="0" smtClean="0"/>
              <a:t> </a:t>
            </a:r>
            <a:r>
              <a:rPr lang="en-US" sz="3200" dirty="0" err="1" smtClean="0"/>
              <a:t>listview</a:t>
            </a:r>
            <a:r>
              <a:rPr lang="en-US" sz="3200" dirty="0" smtClean="0"/>
              <a:t> </a:t>
            </a:r>
            <a:r>
              <a:rPr lang="en-US" sz="3200" dirty="0" err="1" smtClean="0"/>
              <a:t>trong</a:t>
            </a:r>
            <a:r>
              <a:rPr lang="en-US" sz="3200" dirty="0" smtClean="0"/>
              <a:t> constructor, </a:t>
            </a:r>
            <a:r>
              <a:rPr lang="en-US" sz="3200" dirty="0" err="1" smtClean="0"/>
              <a:t>ta</a:t>
            </a:r>
            <a:r>
              <a:rPr lang="en-US" sz="3200" dirty="0" smtClean="0"/>
              <a:t> </a:t>
            </a:r>
            <a:r>
              <a:rPr lang="en-US" sz="3200" dirty="0" err="1" smtClean="0"/>
              <a:t>dùng</a:t>
            </a:r>
            <a:r>
              <a:rPr lang="en-US" sz="3200" dirty="0" smtClean="0"/>
              <a:t> </a:t>
            </a:r>
            <a:r>
              <a:rPr lang="en-US" sz="3200" dirty="0" err="1" smtClean="0"/>
              <a:t>cú</a:t>
            </a:r>
            <a:r>
              <a:rPr lang="en-US" sz="3200" dirty="0" smtClean="0"/>
              <a:t> </a:t>
            </a:r>
            <a:r>
              <a:rPr lang="en-US" sz="3200" dirty="0" err="1" smtClean="0"/>
              <a:t>pháp</a:t>
            </a:r>
            <a:r>
              <a:rPr lang="en-US" sz="3200" dirty="0" smtClean="0"/>
              <a:t> </a:t>
            </a:r>
            <a:r>
              <a:rPr lang="en-US" sz="3200" dirty="0" err="1" smtClean="0"/>
              <a:t>sau</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5</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93159" y="2349198"/>
            <a:ext cx="8168142" cy="1678272"/>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err="1" smtClean="0"/>
              <a:t>Để</a:t>
            </a:r>
            <a:r>
              <a:rPr lang="en-US" sz="3200" dirty="0" smtClean="0"/>
              <a:t> render </a:t>
            </a:r>
            <a:r>
              <a:rPr lang="en-US" sz="3200" dirty="0" err="1" smtClean="0"/>
              <a:t>dữ</a:t>
            </a:r>
            <a:r>
              <a:rPr lang="en-US" sz="3200" dirty="0" smtClean="0"/>
              <a:t> </a:t>
            </a:r>
            <a:r>
              <a:rPr lang="en-US" sz="3200" dirty="0" err="1" smtClean="0"/>
              <a:t>liệu</a:t>
            </a:r>
            <a:r>
              <a:rPr lang="en-US" sz="3200" dirty="0" smtClean="0"/>
              <a:t> </a:t>
            </a:r>
            <a:r>
              <a:rPr lang="en-US" sz="3200" dirty="0" err="1" smtClean="0"/>
              <a:t>trong</a:t>
            </a:r>
            <a:r>
              <a:rPr lang="en-US" sz="3200" dirty="0" smtClean="0"/>
              <a:t> </a:t>
            </a:r>
            <a:r>
              <a:rPr lang="en-US" sz="3200" dirty="0" err="1" smtClean="0"/>
              <a:t>listview</a:t>
            </a:r>
            <a:r>
              <a:rPr lang="en-US" sz="3200" dirty="0" smtClean="0"/>
              <a:t>, </a:t>
            </a:r>
            <a:r>
              <a:rPr lang="en-US" sz="3200" dirty="0" err="1" smtClean="0"/>
              <a:t>ta</a:t>
            </a:r>
            <a:r>
              <a:rPr lang="en-US" sz="3200" dirty="0" smtClean="0"/>
              <a:t> </a:t>
            </a:r>
            <a:r>
              <a:rPr lang="en-US" sz="3200" dirty="0" err="1" smtClean="0"/>
              <a:t>dùng</a:t>
            </a:r>
            <a:r>
              <a:rPr lang="en-US" sz="3200" dirty="0" smtClean="0"/>
              <a:t> </a:t>
            </a:r>
            <a:r>
              <a:rPr lang="en-US" sz="3200" dirty="0" err="1" smtClean="0"/>
              <a:t>cú</a:t>
            </a:r>
            <a:r>
              <a:rPr lang="en-US" sz="3200" dirty="0" smtClean="0"/>
              <a:t> </a:t>
            </a:r>
            <a:r>
              <a:rPr lang="en-US" sz="3200" dirty="0" err="1" smtClean="0"/>
              <a:t>pháp</a:t>
            </a:r>
            <a:r>
              <a:rPr lang="en-US" sz="3200" dirty="0" smtClean="0"/>
              <a:t> </a:t>
            </a:r>
            <a:r>
              <a:rPr lang="en-US" sz="3200" dirty="0" err="1" smtClean="0"/>
              <a:t>sau</a:t>
            </a:r>
            <a:r>
              <a:rPr lang="en-US" sz="3200" dirty="0" smtClean="0"/>
              <a:t>:</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6</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909638" y="2043113"/>
            <a:ext cx="7324725" cy="27717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en-US" sz="3200" dirty="0" smtClean="0"/>
              <a:t>File </a:t>
            </a:r>
            <a:r>
              <a:rPr lang="en-US" sz="3200" b="1" dirty="0" err="1" smtClean="0"/>
              <a:t>src</a:t>
            </a:r>
            <a:r>
              <a:rPr lang="en-US" sz="3200" b="1" dirty="0" smtClean="0"/>
              <a:t>/components/home/Home.js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7</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792395" y="1766674"/>
            <a:ext cx="7086600" cy="305752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vi-VN" sz="3200" dirty="0" smtClean="0"/>
              <a:t>Để tạo một danh sách, chúng tôi sẽ sử dụng phương thức </a:t>
            </a:r>
            <a:r>
              <a:rPr lang="vi-VN" sz="3200" b="1" dirty="0" smtClean="0"/>
              <a:t>map ()</a:t>
            </a:r>
            <a:endParaRPr lang="en-US" sz="3200" b="1" dirty="0" smtClean="0"/>
          </a:p>
          <a:p>
            <a:pPr algn="just"/>
            <a:r>
              <a:rPr lang="en-US" sz="3200" dirty="0" smtClean="0"/>
              <a:t>File</a:t>
            </a:r>
            <a:r>
              <a:rPr lang="en-US" sz="3200" b="1" dirty="0" smtClean="0"/>
              <a:t> </a:t>
            </a:r>
            <a:r>
              <a:rPr lang="en-US" sz="3200" b="1" dirty="0" err="1" smtClean="0"/>
              <a:t>src</a:t>
            </a:r>
            <a:r>
              <a:rPr lang="en-US" sz="3200" b="1" dirty="0" smtClean="0"/>
              <a:t>/components/home/List.js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8</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2"/>
          <p:cNvPicPr>
            <a:picLocks noChangeAspect="1" noChangeArrowheads="1"/>
          </p:cNvPicPr>
          <p:nvPr/>
        </p:nvPicPr>
        <p:blipFill>
          <a:blip r:embed="rId2"/>
          <a:srcRect/>
          <a:stretch>
            <a:fillRect/>
          </a:stretch>
        </p:blipFill>
        <p:spPr bwMode="auto">
          <a:xfrm>
            <a:off x="571394" y="2709819"/>
            <a:ext cx="7277206" cy="3875916"/>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Listview</a:t>
            </a:r>
            <a:endParaRPr lang="en-US" dirty="0"/>
          </a:p>
        </p:txBody>
      </p:sp>
      <p:sp>
        <p:nvSpPr>
          <p:cNvPr id="3" name="Content Placeholder 2"/>
          <p:cNvSpPr>
            <a:spLocks noGrp="1"/>
          </p:cNvSpPr>
          <p:nvPr>
            <p:ph idx="1"/>
          </p:nvPr>
        </p:nvSpPr>
        <p:spPr/>
        <p:txBody>
          <a:bodyPr>
            <a:normAutofit/>
          </a:bodyPr>
          <a:lstStyle/>
          <a:p>
            <a:pPr algn="just"/>
            <a:r>
              <a:rPr lang="vi-VN" sz="3200" dirty="0" smtClean="0"/>
              <a:t>Để tạo một danh sách, chúng tôi sẽ sử dụng phương thức </a:t>
            </a:r>
            <a:r>
              <a:rPr lang="vi-VN" sz="3200" b="1" dirty="0" smtClean="0"/>
              <a:t>map ()</a:t>
            </a:r>
            <a:endParaRPr lang="en-US" sz="3200" b="1" dirty="0" smtClean="0"/>
          </a:p>
          <a:p>
            <a:pPr algn="just"/>
            <a:r>
              <a:rPr lang="en-US" sz="3200" dirty="0" smtClean="0"/>
              <a:t>File</a:t>
            </a:r>
            <a:r>
              <a:rPr lang="en-US" sz="3200" b="1" dirty="0" smtClean="0"/>
              <a:t> </a:t>
            </a:r>
            <a:r>
              <a:rPr lang="en-US" sz="3200" b="1" dirty="0" err="1" smtClean="0"/>
              <a:t>src</a:t>
            </a:r>
            <a:r>
              <a:rPr lang="en-US" sz="3200" b="1" dirty="0" smtClean="0"/>
              <a:t>/components/home/List.js</a:t>
            </a:r>
            <a:endParaRPr lang="en-US" sz="3200" dirty="0"/>
          </a:p>
        </p:txBody>
      </p:sp>
      <p:sp>
        <p:nvSpPr>
          <p:cNvPr id="4" name="Slide Number Placeholder 3"/>
          <p:cNvSpPr>
            <a:spLocks noGrp="1"/>
          </p:cNvSpPr>
          <p:nvPr>
            <p:ph type="sldNum" sz="quarter" idx="12"/>
          </p:nvPr>
        </p:nvSpPr>
        <p:spPr/>
        <p:txBody>
          <a:bodyPr/>
          <a:lstStyle/>
          <a:p>
            <a:fld id="{E7E9B6F3-B49F-4E82-9D41-75F73D848A25}" type="slidenum">
              <a:rPr lang="en-US" smtClean="0"/>
              <a:pPr/>
              <a:t>9</a:t>
            </a:fld>
            <a:endParaRPr lang="en-US"/>
          </a:p>
        </p:txBody>
      </p:sp>
      <p:sp>
        <p:nvSpPr>
          <p:cNvPr id="6146" name="AutoShape 2"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 result for react nativ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66713" y="766763"/>
            <a:ext cx="8410575" cy="5324475"/>
          </a:xfrm>
          <a:prstGeom prst="rect">
            <a:avLst/>
          </a:prstGeom>
          <a:noFill/>
          <a:ln w="9525">
            <a:noFill/>
            <a:miter lim="800000"/>
            <a:headEnd/>
            <a:tailEnd/>
          </a:ln>
          <a:effectLst/>
        </p:spPr>
      </p:pic>
    </p:spTree>
    <p:extLst>
      <p:ext uri="{BB962C8B-B14F-4D97-AF65-F5344CB8AC3E}">
        <p14:creationId xmlns="" xmlns:p14="http://schemas.microsoft.com/office/powerpoint/2010/main" val="181950403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8027</TotalTime>
  <Words>743</Words>
  <Application>Microsoft Office PowerPoint</Application>
  <PresentationFormat>On-screen Show (4:3)</PresentationFormat>
  <Paragraphs>117</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Custom Design</vt:lpstr>
      <vt:lpstr>Lập trình đa nền tảng với react</vt:lpstr>
      <vt:lpstr>Mục tiêu</vt:lpstr>
      <vt:lpstr>Các khái niệm: Listview</vt:lpstr>
      <vt:lpstr>Các khái niệm: Listview</vt:lpstr>
      <vt:lpstr>Các khái niệm: Listview</vt:lpstr>
      <vt:lpstr>Các khái niệm: Listview</vt:lpstr>
      <vt:lpstr>Demo: Listview</vt:lpstr>
      <vt:lpstr>Demo: Listview</vt:lpstr>
      <vt:lpstr>Demo: Listview</vt:lpstr>
      <vt:lpstr>Demo: Listview</vt:lpstr>
      <vt:lpstr>Demo: Listview</vt:lpstr>
      <vt:lpstr>Các khái niệm: Text Input</vt:lpstr>
      <vt:lpstr>Các khái niệm: Text Input</vt:lpstr>
      <vt:lpstr>Các khái niệm: Text Input</vt:lpstr>
      <vt:lpstr>Text Input</vt:lpstr>
      <vt:lpstr>Lập trình đa nền tảng với react</vt:lpstr>
      <vt:lpstr>Các khái niệm: Scrollview</vt:lpstr>
      <vt:lpstr>Các khái niệm: Scrollview</vt:lpstr>
      <vt:lpstr>Các khái niệm: Scrollview</vt:lpstr>
      <vt:lpstr>Các khái niệm: Scrollview</vt:lpstr>
      <vt:lpstr>Demo: Scrollview</vt:lpstr>
      <vt:lpstr>Demo: Scrollview</vt:lpstr>
      <vt:lpstr>Demo: Scrollview</vt:lpstr>
      <vt:lpstr>Demo: Scrollview</vt:lpstr>
      <vt:lpstr>Demo: Scrollview</vt:lpstr>
      <vt:lpstr>Demo: Scrollview</vt:lpstr>
      <vt:lpstr>Các khái niệm: Image</vt:lpstr>
      <vt:lpstr>Tổng kết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hng</cp:lastModifiedBy>
  <cp:revision>1439</cp:revision>
  <dcterms:created xsi:type="dcterms:W3CDTF">2013-04-23T08:05:33Z</dcterms:created>
  <dcterms:modified xsi:type="dcterms:W3CDTF">2017-10-19T08:05:01Z</dcterms:modified>
</cp:coreProperties>
</file>