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4"/>
  </p:notesMasterIdLst>
  <p:sldIdLst>
    <p:sldId id="541" r:id="rId2"/>
    <p:sldId id="637" r:id="rId3"/>
    <p:sldId id="639" r:id="rId4"/>
    <p:sldId id="640" r:id="rId5"/>
    <p:sldId id="641" r:id="rId6"/>
    <p:sldId id="642" r:id="rId7"/>
    <p:sldId id="643" r:id="rId8"/>
    <p:sldId id="644" r:id="rId9"/>
    <p:sldId id="645" r:id="rId10"/>
    <p:sldId id="646" r:id="rId11"/>
    <p:sldId id="647" r:id="rId12"/>
    <p:sldId id="648" r:id="rId13"/>
    <p:sldId id="649" r:id="rId14"/>
    <p:sldId id="638" r:id="rId15"/>
    <p:sldId id="650" r:id="rId16"/>
    <p:sldId id="651" r:id="rId17"/>
    <p:sldId id="652" r:id="rId18"/>
    <p:sldId id="653" r:id="rId19"/>
    <p:sldId id="654" r:id="rId20"/>
    <p:sldId id="655" r:id="rId21"/>
    <p:sldId id="656" r:id="rId22"/>
    <p:sldId id="657" r:id="rId23"/>
    <p:sldId id="658" r:id="rId24"/>
    <p:sldId id="659" r:id="rId25"/>
    <p:sldId id="660" r:id="rId26"/>
    <p:sldId id="661" r:id="rId27"/>
    <p:sldId id="662" r:id="rId28"/>
    <p:sldId id="663" r:id="rId29"/>
    <p:sldId id="664" r:id="rId30"/>
    <p:sldId id="665" r:id="rId31"/>
    <p:sldId id="486" r:id="rId32"/>
    <p:sldId id="62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474" autoAdjust="0"/>
  </p:normalViewPr>
  <p:slideViewPr>
    <p:cSldViewPr>
      <p:cViewPr>
        <p:scale>
          <a:sx n="78" d="100"/>
          <a:sy n="78" d="100"/>
        </p:scale>
        <p:origin x="-1332" y="-16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10/19/2017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xmlns=""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32</a:t>
            </a:fld>
            <a:endParaRPr lang="en-US"/>
          </a:p>
        </p:txBody>
      </p:sp>
    </p:spTree>
    <p:extLst>
      <p:ext uri="{BB962C8B-B14F-4D97-AF65-F5344CB8AC3E}">
        <p14:creationId xmlns:p14="http://schemas.microsoft.com/office/powerpoint/2010/main" xmlns="" val="533016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xmlns="" val="374553732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xmlns=""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xmlns=""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5" name="Footer Placeholder 4"/>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740011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F5A3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5" name="Footer Placeholder 4"/>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52400" y="152400"/>
            <a:ext cx="1502388" cy="522314"/>
          </a:xfrm>
          <a:prstGeom prst="rect">
            <a:avLst/>
          </a:prstGeom>
        </p:spPr>
      </p:pic>
    </p:spTree>
    <p:extLst>
      <p:ext uri="{BB962C8B-B14F-4D97-AF65-F5344CB8AC3E}">
        <p14:creationId xmlns:p14="http://schemas.microsoft.com/office/powerpoint/2010/main" xmlns="" val="2082840103"/>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6" name="Footer Placeholder 5"/>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6637152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8" name="Footer Placeholder 7"/>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9" name="Slide Number Placeholder 8"/>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113045427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4" name="Footer Placeholder 3"/>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fld id="{8AACEE26-D979-411F-B229-D9F26BAEDF07}" type="slidenum">
              <a:rPr lang="en-US" smtClean="0"/>
              <a:pPr/>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xmlns="">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xmlns=""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xmlns="">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xmlns=""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xmlns="">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xmlns=""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9196575"/>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3" name="Footer Placeholder 2"/>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pPr/>
              <a:t>10/19/2017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dirty="0" smtClean="0"/>
              <a:t>Bài </a:t>
            </a:r>
            <a:r>
              <a:rPr lang="vi-VN" dirty="0"/>
              <a:t>1</a:t>
            </a:r>
            <a:r>
              <a:rPr lang="en-US" dirty="0"/>
              <a:t>: </a:t>
            </a:r>
            <a:r>
              <a:rPr lang="vi-VN" cap="all" dirty="0"/>
              <a:t>Tổng quan về </a:t>
            </a:r>
            <a:r>
              <a:rPr lang="en-US" cap="all" dirty="0"/>
              <a:t>CƠ SỞ DỮ LIỆU</a:t>
            </a:r>
          </a:p>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2.xml"/><Relationship Id="rId9" Type="http://schemas.microsoft.com/office/2007/relationships/hdphoto" Target="../media/hdphoto5.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953000"/>
            <a:ext cx="4343400" cy="990600"/>
          </a:xfrm>
        </p:spPr>
        <p:txBody>
          <a:bodyPr>
            <a:normAutofit fontScale="92500" lnSpcReduction="10000"/>
          </a:bodyPr>
          <a:lstStyle/>
          <a:p>
            <a:r>
              <a:rPr lang="en-US" dirty="0" err="1" smtClean="0"/>
              <a:t>Bài</a:t>
            </a:r>
            <a:r>
              <a:rPr lang="en-US" dirty="0" smtClean="0"/>
              <a:t> 4: </a:t>
            </a:r>
            <a:r>
              <a:rPr lang="vi-VN" dirty="0" smtClean="0"/>
              <a:t>TƯƠNG TÁC VÀ ĐIỀU HƯỚNG</a:t>
            </a:r>
            <a:endParaRPr lang="en-US" dirty="0" smtClean="0"/>
          </a:p>
          <a:p>
            <a:r>
              <a:rPr lang="en-US" dirty="0" err="1"/>
              <a:t>Phần</a:t>
            </a:r>
            <a:r>
              <a:rPr lang="en-US" dirty="0"/>
              <a:t> </a:t>
            </a:r>
            <a:r>
              <a:rPr lang="en-US" dirty="0" smtClean="0"/>
              <a:t>1: </a:t>
            </a:r>
            <a:r>
              <a:rPr lang="en-US" dirty="0" err="1" smtClean="0"/>
              <a:t>Sử</a:t>
            </a:r>
            <a:r>
              <a:rPr lang="en-US" dirty="0" smtClean="0"/>
              <a:t> </a:t>
            </a:r>
            <a:r>
              <a:rPr lang="en-US" dirty="0" err="1" smtClean="0"/>
              <a:t>dụng</a:t>
            </a:r>
            <a:r>
              <a:rPr lang="en-US" dirty="0" smtClean="0"/>
              <a:t> Http </a:t>
            </a:r>
            <a:r>
              <a:rPr lang="en-US" dirty="0" err="1" smtClean="0"/>
              <a:t>và</a:t>
            </a:r>
            <a:r>
              <a:rPr lang="en-US" dirty="0" smtClean="0"/>
              <a:t> Button</a:t>
            </a:r>
            <a:endParaRPr lang="en-US" dirty="0"/>
          </a:p>
        </p:txBody>
      </p:sp>
      <p:sp>
        <p:nvSpPr>
          <p:cNvPr id="11" name="Title 10"/>
          <p:cNvSpPr>
            <a:spLocks noGrp="1"/>
          </p:cNvSpPr>
          <p:nvPr>
            <p:ph type="title"/>
          </p:nvPr>
        </p:nvSpPr>
        <p:spPr>
          <a:xfrm>
            <a:off x="4130040" y="4284596"/>
            <a:ext cx="4937760" cy="704980"/>
          </a:xfrm>
        </p:spPr>
        <p:txBody>
          <a:bodyPr>
            <a:noAutofit/>
          </a:bodyPr>
          <a:lstStyle/>
          <a:p>
            <a:r>
              <a:rPr lang="en-US" sz="2800" smtClean="0"/>
              <a:t>Lập trình đa nền tảng với react</a:t>
            </a:r>
            <a:endParaRPr lang="en-US" sz="2800"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xmlns="" val="0"/>
              </a:ext>
            </a:extLst>
          </a:blip>
          <a:stretch>
            <a:fillRect/>
          </a:stretch>
        </p:blipFill>
        <p:spPr>
          <a:xfrm>
            <a:off x="991884" y="2743200"/>
            <a:ext cx="2054831" cy="1828800"/>
          </a:xfrm>
        </p:spPr>
      </p:pic>
    </p:spTree>
    <p:extLst>
      <p:ext uri="{BB962C8B-B14F-4D97-AF65-F5344CB8AC3E}">
        <p14:creationId xmlns:p14="http://schemas.microsoft.com/office/powerpoint/2010/main" xmlns="" val="2485863324"/>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Button</a:t>
            </a:r>
            <a:endParaRPr lang="en-US" dirty="0"/>
          </a:p>
        </p:txBody>
      </p:sp>
      <p:sp>
        <p:nvSpPr>
          <p:cNvPr id="3" name="Content Placeholder 2"/>
          <p:cNvSpPr>
            <a:spLocks noGrp="1"/>
          </p:cNvSpPr>
          <p:nvPr>
            <p:ph idx="1"/>
          </p:nvPr>
        </p:nvSpPr>
        <p:spPr/>
        <p:txBody>
          <a:bodyPr>
            <a:normAutofit/>
          </a:bodyPr>
          <a:lstStyle/>
          <a:p>
            <a:r>
              <a:rPr lang="en-US" sz="3200" b="1" dirty="0" smtClean="0"/>
              <a:t>Touchable Opacity:</a:t>
            </a:r>
          </a:p>
          <a:p>
            <a:pPr lvl="1"/>
            <a:r>
              <a:rPr lang="vi-VN" sz="3200" dirty="0" smtClean="0"/>
              <a:t>Phần tử này sẽ thay đổi độ mờ của một phần tử khi chạm vào.</a:t>
            </a:r>
            <a:endParaRPr lang="en-US" sz="3200" dirty="0" smtClean="0"/>
          </a:p>
          <a:p>
            <a:pPr lvl="1"/>
            <a:r>
              <a:rPr lang="en-US" sz="3200" dirty="0" smtClean="0"/>
              <a:t>Code file </a:t>
            </a:r>
            <a:r>
              <a:rPr lang="en-US" sz="3200" b="1" dirty="0" err="1" smtClean="0"/>
              <a:t>src</a:t>
            </a:r>
            <a:r>
              <a:rPr lang="en-US" sz="3200" b="1" dirty="0" smtClean="0"/>
              <a:t>/components/home/Home.js</a:t>
            </a:r>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10</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Button</a:t>
            </a:r>
            <a:endParaRPr lang="en-US" dirty="0"/>
          </a:p>
        </p:txBody>
      </p:sp>
      <p:sp>
        <p:nvSpPr>
          <p:cNvPr id="3" name="Content Placeholder 2"/>
          <p:cNvSpPr>
            <a:spLocks noGrp="1"/>
          </p:cNvSpPr>
          <p:nvPr>
            <p:ph idx="1"/>
          </p:nvPr>
        </p:nvSpPr>
        <p:spPr/>
        <p:txBody>
          <a:bodyPr>
            <a:normAutofit/>
          </a:bodyPr>
          <a:lstStyle/>
          <a:p>
            <a:r>
              <a:rPr lang="en-US" sz="3200" b="1" dirty="0" smtClean="0"/>
              <a:t>Touchable Highlight</a:t>
            </a:r>
          </a:p>
          <a:p>
            <a:pPr lvl="1"/>
            <a:r>
              <a:rPr lang="vi-VN" sz="3200" dirty="0" smtClean="0"/>
              <a:t>Khi người dùng nhấn vào phần tử, nó sẽ trở nên tối hơn và màu nền sẽ hiển thị.</a:t>
            </a:r>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11</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Button</a:t>
            </a:r>
            <a:endParaRPr lang="en-US" dirty="0"/>
          </a:p>
        </p:txBody>
      </p:sp>
      <p:sp>
        <p:nvSpPr>
          <p:cNvPr id="3" name="Content Placeholder 2"/>
          <p:cNvSpPr>
            <a:spLocks noGrp="1"/>
          </p:cNvSpPr>
          <p:nvPr>
            <p:ph idx="1"/>
          </p:nvPr>
        </p:nvSpPr>
        <p:spPr/>
        <p:txBody>
          <a:bodyPr>
            <a:normAutofit/>
          </a:bodyPr>
          <a:lstStyle/>
          <a:p>
            <a:r>
              <a:rPr lang="en-US" sz="3200" b="1" dirty="0" smtClean="0"/>
              <a:t>Touchable Native Feedback</a:t>
            </a:r>
          </a:p>
          <a:p>
            <a:pPr lvl="1"/>
            <a:r>
              <a:rPr lang="vi-VN" sz="3200" dirty="0" smtClean="0"/>
              <a:t>Điều này sẽ mô phỏng hoạt hình khi </a:t>
            </a:r>
            <a:r>
              <a:rPr lang="en-US" sz="3200" dirty="0" err="1" smtClean="0"/>
              <a:t>thành</a:t>
            </a:r>
            <a:r>
              <a:rPr lang="en-US" sz="3200" dirty="0" smtClean="0"/>
              <a:t> </a:t>
            </a:r>
            <a:r>
              <a:rPr lang="en-US" sz="3200" dirty="0" err="1" smtClean="0"/>
              <a:t>phần</a:t>
            </a:r>
            <a:r>
              <a:rPr lang="vi-VN" sz="3200" dirty="0" smtClean="0"/>
              <a:t> được nhấn.</a:t>
            </a:r>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12</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Button</a:t>
            </a:r>
            <a:endParaRPr lang="en-US" dirty="0"/>
          </a:p>
        </p:txBody>
      </p:sp>
      <p:sp>
        <p:nvSpPr>
          <p:cNvPr id="3" name="Content Placeholder 2"/>
          <p:cNvSpPr>
            <a:spLocks noGrp="1"/>
          </p:cNvSpPr>
          <p:nvPr>
            <p:ph idx="1"/>
          </p:nvPr>
        </p:nvSpPr>
        <p:spPr/>
        <p:txBody>
          <a:bodyPr>
            <a:normAutofit/>
          </a:bodyPr>
          <a:lstStyle/>
          <a:p>
            <a:r>
              <a:rPr lang="en-US" sz="3200" b="1" dirty="0" smtClean="0"/>
              <a:t>Touchable Without Feedback</a:t>
            </a:r>
          </a:p>
          <a:p>
            <a:pPr lvl="1"/>
            <a:r>
              <a:rPr lang="vi-VN" sz="3200" dirty="0" smtClean="0"/>
              <a:t>Điều này nên được sử dụng khi bạn muốn xử lý các sự kiện liên lạc mà không có </a:t>
            </a:r>
            <a:r>
              <a:rPr lang="en-US" sz="3200" dirty="0" err="1" smtClean="0"/>
              <a:t>hiệu</a:t>
            </a:r>
            <a:r>
              <a:rPr lang="en-US" sz="3200" dirty="0" smtClean="0"/>
              <a:t> </a:t>
            </a:r>
            <a:r>
              <a:rPr lang="en-US" sz="3200" dirty="0" err="1" smtClean="0"/>
              <a:t>ứng</a:t>
            </a:r>
            <a:r>
              <a:rPr lang="vi-VN" sz="3200" dirty="0" smtClean="0"/>
              <a:t> hoạt hình</a:t>
            </a:r>
            <a:endParaRPr lang="en-US" sz="3200" dirty="0" smtClean="0"/>
          </a:p>
          <a:p>
            <a:pPr lvl="1"/>
            <a:r>
              <a:rPr lang="vi-VN" sz="3200" dirty="0" smtClean="0"/>
              <a:t>Thông thường, thành phần này không được sử dụng nhiều.</a:t>
            </a:r>
            <a:endParaRPr lang="en-US" sz="3200" b="1" dirty="0" smtClean="0"/>
          </a:p>
          <a:p>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13</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953000"/>
            <a:ext cx="4343400" cy="990600"/>
          </a:xfrm>
        </p:spPr>
        <p:txBody>
          <a:bodyPr>
            <a:normAutofit fontScale="85000" lnSpcReduction="10000"/>
          </a:bodyPr>
          <a:lstStyle/>
          <a:p>
            <a:r>
              <a:rPr lang="en-US" dirty="0" err="1" smtClean="0"/>
              <a:t>Bài</a:t>
            </a:r>
            <a:r>
              <a:rPr lang="en-US" dirty="0" smtClean="0"/>
              <a:t> 4: </a:t>
            </a:r>
            <a:r>
              <a:rPr lang="vi-VN" dirty="0" smtClean="0"/>
              <a:t>TƯƠNG TÁC VÀ ĐIỀU HƯỚNG</a:t>
            </a:r>
            <a:endParaRPr lang="en-US" dirty="0" smtClean="0"/>
          </a:p>
          <a:p>
            <a:r>
              <a:rPr lang="en-US" dirty="0" err="1" smtClean="0"/>
              <a:t>Phần</a:t>
            </a:r>
            <a:r>
              <a:rPr lang="en-US" dirty="0" smtClean="0"/>
              <a:t> </a:t>
            </a:r>
            <a:r>
              <a:rPr lang="en-US" dirty="0" smtClean="0"/>
              <a:t>2: </a:t>
            </a:r>
            <a:r>
              <a:rPr lang="fr-FR" dirty="0" err="1" smtClean="0"/>
              <a:t>Sử</a:t>
            </a:r>
            <a:r>
              <a:rPr lang="fr-FR" dirty="0" smtClean="0"/>
              <a:t> </a:t>
            </a:r>
            <a:r>
              <a:rPr lang="fr-FR" dirty="0" err="1" smtClean="0"/>
              <a:t>dụng</a:t>
            </a:r>
            <a:r>
              <a:rPr lang="fr-FR" dirty="0" smtClean="0"/>
              <a:t> Animation </a:t>
            </a:r>
            <a:r>
              <a:rPr lang="fr-FR" dirty="0" err="1" smtClean="0"/>
              <a:t>và</a:t>
            </a:r>
            <a:r>
              <a:rPr lang="fr-FR" dirty="0" smtClean="0"/>
              <a:t> Router</a:t>
            </a:r>
            <a:endParaRPr lang="en-US" dirty="0"/>
          </a:p>
        </p:txBody>
      </p:sp>
      <p:sp>
        <p:nvSpPr>
          <p:cNvPr id="11" name="Title 10"/>
          <p:cNvSpPr>
            <a:spLocks noGrp="1"/>
          </p:cNvSpPr>
          <p:nvPr>
            <p:ph type="title"/>
          </p:nvPr>
        </p:nvSpPr>
        <p:spPr>
          <a:xfrm>
            <a:off x="4130040" y="4284596"/>
            <a:ext cx="4937760" cy="704980"/>
          </a:xfrm>
        </p:spPr>
        <p:txBody>
          <a:bodyPr>
            <a:noAutofit/>
          </a:bodyPr>
          <a:lstStyle/>
          <a:p>
            <a:r>
              <a:rPr lang="en-US" sz="2800" smtClean="0"/>
              <a:t>Lập trình đa nền tảng với react</a:t>
            </a:r>
            <a:endParaRPr lang="en-US" sz="2800"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xmlns="" val="0"/>
              </a:ext>
            </a:extLst>
          </a:blip>
          <a:stretch>
            <a:fillRect/>
          </a:stretch>
        </p:blipFill>
        <p:spPr>
          <a:xfrm>
            <a:off x="991884" y="2743200"/>
            <a:ext cx="2054831" cy="1828800"/>
          </a:xfrm>
        </p:spPr>
      </p:pic>
    </p:spTree>
    <p:extLst>
      <p:ext uri="{BB962C8B-B14F-4D97-AF65-F5344CB8AC3E}">
        <p14:creationId xmlns:p14="http://schemas.microsoft.com/office/powerpoint/2010/main" xmlns="" val="3230084907"/>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Animation</a:t>
            </a:r>
            <a:endParaRPr lang="en-US" dirty="0"/>
          </a:p>
        </p:txBody>
      </p:sp>
      <p:sp>
        <p:nvSpPr>
          <p:cNvPr id="3" name="Content Placeholder 2"/>
          <p:cNvSpPr>
            <a:spLocks noGrp="1"/>
          </p:cNvSpPr>
          <p:nvPr>
            <p:ph idx="1"/>
          </p:nvPr>
        </p:nvSpPr>
        <p:spPr/>
        <p:txBody>
          <a:bodyPr>
            <a:normAutofit fontScale="85000" lnSpcReduction="10000"/>
          </a:bodyPr>
          <a:lstStyle/>
          <a:p>
            <a:r>
              <a:rPr lang="vi-VN" sz="3200" dirty="0" smtClean="0"/>
              <a:t>Animations là một thành phần rất quan trọng để tạo nên sự tuyệt vời trong trải nghiệm người dùng. </a:t>
            </a:r>
            <a:endParaRPr lang="en-US" sz="3200" dirty="0" smtClean="0"/>
          </a:p>
          <a:p>
            <a:r>
              <a:rPr lang="vi-VN" sz="3200" dirty="0" smtClean="0"/>
              <a:t>Ví như các vật thể cố định phải vượt qua quán tính đứng yên để bắt đầu di chuyển. </a:t>
            </a:r>
            <a:endParaRPr lang="en-US" sz="3200" dirty="0" smtClean="0"/>
          </a:p>
          <a:p>
            <a:r>
              <a:rPr lang="vi-VN" sz="3200" dirty="0" smtClean="0"/>
              <a:t>Các đối tượng chuyển động có đà và hiếm khi dừng ngay lập tức. Animations cho phép bạn chuyển tải các chuyển động tương tự các vật thể trong giao diện của ứng dụng.</a:t>
            </a:r>
          </a:p>
          <a:p>
            <a:r>
              <a:rPr lang="vi-VN" sz="3200" dirty="0" smtClean="0"/>
              <a:t>React Native cung cấp hai hệ thống animation: Animation để kiểm soát chi tiết và tương tác với các giá trị cụ thể và LayoutAnimation để di chuyển giao diện tổng thể.</a:t>
            </a:r>
            <a:endParaRPr lang="vi-VN"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15</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Animation</a:t>
            </a:r>
            <a:endParaRPr lang="en-US" dirty="0"/>
          </a:p>
        </p:txBody>
      </p:sp>
      <p:sp>
        <p:nvSpPr>
          <p:cNvPr id="3" name="Content Placeholder 2"/>
          <p:cNvSpPr>
            <a:spLocks noGrp="1"/>
          </p:cNvSpPr>
          <p:nvPr>
            <p:ph idx="1"/>
          </p:nvPr>
        </p:nvSpPr>
        <p:spPr/>
        <p:txBody>
          <a:bodyPr>
            <a:normAutofit/>
          </a:bodyPr>
          <a:lstStyle/>
          <a:p>
            <a:r>
              <a:rPr lang="en-US" sz="3200" dirty="0" smtClean="0"/>
              <a:t>Animation: </a:t>
            </a:r>
            <a:r>
              <a:rPr lang="en-US" sz="3200" dirty="0" err="1" smtClean="0"/>
              <a:t>Hỗ</a:t>
            </a:r>
            <a:r>
              <a:rPr lang="en-US" sz="3200" dirty="0" smtClean="0"/>
              <a:t> </a:t>
            </a:r>
            <a:r>
              <a:rPr lang="en-US" sz="3200" dirty="0" err="1" smtClean="0"/>
              <a:t>trợ</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b="1" dirty="0" err="1" smtClean="0"/>
              <a:t>LayoutAnimation</a:t>
            </a:r>
            <a:r>
              <a:rPr lang="en-US" sz="3200" dirty="0" smtClean="0"/>
              <a:t>  </a:t>
            </a:r>
            <a:r>
              <a:rPr lang="en-US" sz="3200" dirty="0" err="1" smtClean="0"/>
              <a:t>trong</a:t>
            </a:r>
            <a:r>
              <a:rPr lang="en-US" sz="3200" dirty="0" smtClean="0"/>
              <a:t> React Native</a:t>
            </a:r>
          </a:p>
          <a:p>
            <a:r>
              <a:rPr lang="en-US" sz="3200" dirty="0" smtClean="0"/>
              <a:t>Ta </a:t>
            </a:r>
            <a:r>
              <a:rPr lang="en-US" sz="3200" dirty="0" err="1" smtClean="0"/>
              <a:t>sẽ</a:t>
            </a:r>
            <a:r>
              <a:rPr lang="en-US" sz="3200" dirty="0" smtClean="0"/>
              <a:t> import </a:t>
            </a:r>
            <a:r>
              <a:rPr lang="en-US" sz="3200" dirty="0" err="1" smtClean="0"/>
              <a:t>thành</a:t>
            </a:r>
            <a:r>
              <a:rPr lang="en-US" sz="3200" dirty="0" smtClean="0"/>
              <a:t> </a:t>
            </a:r>
            <a:r>
              <a:rPr lang="en-US" sz="3200" dirty="0" err="1" smtClean="0"/>
              <a:t>phần</a:t>
            </a:r>
            <a:r>
              <a:rPr lang="en-US" sz="3200" dirty="0" smtClean="0"/>
              <a:t> Animation </a:t>
            </a:r>
            <a:r>
              <a:rPr lang="en-US" sz="3200" dirty="0" err="1" smtClean="0"/>
              <a:t>và</a:t>
            </a:r>
            <a:r>
              <a:rPr lang="en-US" sz="3200" dirty="0" smtClean="0"/>
              <a:t> render </a:t>
            </a:r>
            <a:r>
              <a:rPr lang="en-US" sz="3200" dirty="0" err="1" smtClean="0"/>
              <a:t>nó</a:t>
            </a:r>
            <a:r>
              <a:rPr lang="en-US" sz="3200" dirty="0" smtClean="0"/>
              <a:t> </a:t>
            </a:r>
            <a:r>
              <a:rPr lang="en-US" sz="3200" dirty="0" err="1" smtClean="0"/>
              <a:t>trên</a:t>
            </a:r>
            <a:r>
              <a:rPr lang="en-US" sz="3200" dirty="0" smtClean="0"/>
              <a:t> </a:t>
            </a:r>
            <a:r>
              <a:rPr lang="en-US" sz="3200" dirty="0" err="1" smtClean="0"/>
              <a:t>màn</a:t>
            </a:r>
            <a:r>
              <a:rPr lang="en-US" sz="3200" dirty="0" smtClean="0"/>
              <a:t> </a:t>
            </a:r>
            <a:r>
              <a:rPr lang="en-US" sz="3200" dirty="0" err="1" smtClean="0"/>
              <a:t>hình</a:t>
            </a:r>
            <a:r>
              <a:rPr lang="en-US" sz="3200" dirty="0" smtClean="0"/>
              <a:t> Home</a:t>
            </a:r>
          </a:p>
          <a:p>
            <a:r>
              <a:rPr lang="en-US" sz="3200" dirty="0" smtClean="0"/>
              <a:t>Code file </a:t>
            </a:r>
            <a:r>
              <a:rPr lang="en-US" sz="3200" b="1" dirty="0" err="1" smtClean="0"/>
              <a:t>src</a:t>
            </a:r>
            <a:r>
              <a:rPr lang="en-US" sz="3200" b="1" dirty="0" smtClean="0"/>
              <a:t>/components/home/Animations.js</a:t>
            </a:r>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16</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Animation</a:t>
            </a:r>
            <a:endParaRPr lang="en-US" dirty="0"/>
          </a:p>
        </p:txBody>
      </p:sp>
      <p:sp>
        <p:nvSpPr>
          <p:cNvPr id="3" name="Content Placeholder 2"/>
          <p:cNvSpPr>
            <a:spLocks noGrp="1"/>
          </p:cNvSpPr>
          <p:nvPr>
            <p:ph idx="1"/>
          </p:nvPr>
        </p:nvSpPr>
        <p:spPr/>
        <p:txBody>
          <a:bodyPr>
            <a:normAutofit/>
          </a:bodyPr>
          <a:lstStyle/>
          <a:p>
            <a:r>
              <a:rPr lang="en-US" sz="3200" dirty="0" smtClean="0"/>
              <a:t>Code file </a:t>
            </a:r>
            <a:r>
              <a:rPr lang="en-US" sz="3200" b="1" dirty="0" err="1" smtClean="0"/>
              <a:t>src</a:t>
            </a:r>
            <a:r>
              <a:rPr lang="en-US" sz="3200" b="1" dirty="0" smtClean="0"/>
              <a:t>/components/home/Animations.js</a:t>
            </a:r>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17</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2" name="Picture 2"/>
          <p:cNvPicPr>
            <a:picLocks noChangeAspect="1" noChangeArrowheads="1"/>
          </p:cNvPicPr>
          <p:nvPr/>
        </p:nvPicPr>
        <p:blipFill>
          <a:blip r:embed="rId2"/>
          <a:srcRect/>
          <a:stretch>
            <a:fillRect/>
          </a:stretch>
        </p:blipFill>
        <p:spPr bwMode="auto">
          <a:xfrm>
            <a:off x="882079" y="2187004"/>
            <a:ext cx="6115074" cy="2672672"/>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Animation</a:t>
            </a:r>
            <a:endParaRPr lang="en-US" dirty="0"/>
          </a:p>
        </p:txBody>
      </p:sp>
      <p:sp>
        <p:nvSpPr>
          <p:cNvPr id="3" name="Content Placeholder 2"/>
          <p:cNvSpPr>
            <a:spLocks noGrp="1"/>
          </p:cNvSpPr>
          <p:nvPr>
            <p:ph idx="1"/>
          </p:nvPr>
        </p:nvSpPr>
        <p:spPr/>
        <p:txBody>
          <a:bodyPr>
            <a:normAutofit/>
          </a:bodyPr>
          <a:lstStyle/>
          <a:p>
            <a:r>
              <a:rPr lang="en-US" sz="3200" b="1" dirty="0" smtClean="0"/>
              <a:t>Animations Component</a:t>
            </a:r>
          </a:p>
          <a:p>
            <a:pPr lvl="1"/>
            <a:r>
              <a:rPr lang="vi-VN" sz="3200" dirty="0" smtClean="0"/>
              <a:t>Chúng t</a:t>
            </a:r>
            <a:r>
              <a:rPr lang="en-US" sz="3200" dirty="0" smtClean="0"/>
              <a:t>a</a:t>
            </a:r>
            <a:r>
              <a:rPr lang="vi-VN" sz="3200" dirty="0" smtClean="0"/>
              <a:t> sẽ thiết lập myStyle làm </a:t>
            </a:r>
            <a:r>
              <a:rPr lang="en-US" sz="3200" dirty="0" smtClean="0"/>
              <a:t>props </a:t>
            </a:r>
            <a:r>
              <a:rPr lang="vi-VN" sz="3200" dirty="0" smtClean="0"/>
              <a:t>của </a:t>
            </a:r>
            <a:r>
              <a:rPr lang="en-US" sz="3200" dirty="0" smtClean="0"/>
              <a:t>state</a:t>
            </a:r>
            <a:r>
              <a:rPr lang="vi-VN" sz="3200" dirty="0" smtClean="0"/>
              <a:t>. </a:t>
            </a:r>
            <a:endParaRPr lang="en-US" sz="3200" dirty="0" smtClean="0"/>
          </a:p>
          <a:p>
            <a:pPr lvl="1"/>
            <a:r>
              <a:rPr lang="vi-VN" sz="3200" dirty="0" smtClean="0"/>
              <a:t>Thuộc tính này được sử dụng để tạo kiểu dáng một phần tử bên trong PresentationalAnimationComponent.</a:t>
            </a:r>
            <a:endParaRPr lang="en-US" sz="3200" b="1"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18</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Animation</a:t>
            </a:r>
            <a:endParaRPr lang="en-US" dirty="0"/>
          </a:p>
        </p:txBody>
      </p:sp>
      <p:sp>
        <p:nvSpPr>
          <p:cNvPr id="3" name="Content Placeholder 2"/>
          <p:cNvSpPr>
            <a:spLocks noGrp="1"/>
          </p:cNvSpPr>
          <p:nvPr>
            <p:ph idx="1"/>
          </p:nvPr>
        </p:nvSpPr>
        <p:spPr/>
        <p:txBody>
          <a:bodyPr>
            <a:normAutofit/>
          </a:bodyPr>
          <a:lstStyle/>
          <a:p>
            <a:r>
              <a:rPr lang="en-US" sz="3200" b="1" dirty="0" smtClean="0"/>
              <a:t>Animations Component</a:t>
            </a:r>
          </a:p>
          <a:p>
            <a:pPr lvl="1"/>
            <a:r>
              <a:rPr lang="vi-VN" sz="3200" dirty="0" smtClean="0"/>
              <a:t>Chúng t</a:t>
            </a:r>
            <a:r>
              <a:rPr lang="en-US" sz="3200" dirty="0" smtClean="0"/>
              <a:t>a</a:t>
            </a:r>
            <a:r>
              <a:rPr lang="vi-VN" sz="3200" dirty="0" smtClean="0"/>
              <a:t> cũng sẽ tạo ra hai chức năng - expandElement và collapseElement. </a:t>
            </a:r>
            <a:endParaRPr lang="en-US" sz="3200" dirty="0" smtClean="0"/>
          </a:p>
          <a:p>
            <a:pPr lvl="1"/>
            <a:r>
              <a:rPr lang="vi-VN" sz="3200" dirty="0" smtClean="0"/>
              <a:t>Các chức năng này sẽ cập nhật các giá trị từ </a:t>
            </a:r>
            <a:r>
              <a:rPr lang="en-US" sz="3200" b="1" dirty="0" smtClean="0"/>
              <a:t>state</a:t>
            </a:r>
            <a:r>
              <a:rPr lang="vi-VN" sz="3200" dirty="0" smtClean="0"/>
              <a:t>. </a:t>
            </a:r>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19</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smtClean="0"/>
              <a:t>Mục tiêu</a:t>
            </a:r>
            <a:endParaRPr lang="en-US" dirty="0"/>
          </a:p>
        </p:txBody>
      </p:sp>
      <p:sp>
        <p:nvSpPr>
          <p:cNvPr id="3" name="Content Placeholder 2"/>
          <p:cNvSpPr>
            <a:spLocks noGrp="1"/>
          </p:cNvSpPr>
          <p:nvPr>
            <p:ph idx="1"/>
          </p:nvPr>
        </p:nvSpPr>
        <p:spPr>
          <a:xfrm>
            <a:off x="457200" y="1066800"/>
            <a:ext cx="6553200" cy="5257800"/>
          </a:xfrm>
        </p:spPr>
        <p:txBody>
          <a:bodyPr/>
          <a:lstStyle/>
          <a:p>
            <a:r>
              <a:rPr lang="en-US" dirty="0" err="1" smtClean="0"/>
              <a:t>Sử</a:t>
            </a:r>
            <a:r>
              <a:rPr lang="en-US" dirty="0" smtClean="0"/>
              <a:t> </a:t>
            </a:r>
            <a:r>
              <a:rPr lang="en-US" dirty="0" err="1" smtClean="0"/>
              <a:t>dụng</a:t>
            </a:r>
            <a:r>
              <a:rPr lang="en-US" dirty="0" smtClean="0"/>
              <a:t> Http </a:t>
            </a:r>
            <a:r>
              <a:rPr lang="en-US" dirty="0" err="1" smtClean="0"/>
              <a:t>trong</a:t>
            </a:r>
            <a:r>
              <a:rPr lang="en-US" dirty="0" smtClean="0"/>
              <a:t> React </a:t>
            </a:r>
            <a:r>
              <a:rPr lang="en-US" dirty="0" smtClean="0"/>
              <a:t>Native</a:t>
            </a:r>
          </a:p>
          <a:p>
            <a:r>
              <a:rPr lang="en-US" dirty="0" smtClean="0"/>
              <a:t> </a:t>
            </a:r>
            <a:r>
              <a:rPr lang="en-US" dirty="0" err="1" smtClean="0"/>
              <a:t>Sử</a:t>
            </a:r>
            <a:r>
              <a:rPr lang="en-US" dirty="0" smtClean="0"/>
              <a:t> </a:t>
            </a:r>
            <a:r>
              <a:rPr lang="en-US" dirty="0" err="1" smtClean="0"/>
              <a:t>dụng</a:t>
            </a:r>
            <a:r>
              <a:rPr lang="en-US" dirty="0" smtClean="0"/>
              <a:t> Button </a:t>
            </a:r>
            <a:r>
              <a:rPr lang="en-US" dirty="0" err="1" smtClean="0"/>
              <a:t>trong</a:t>
            </a:r>
            <a:r>
              <a:rPr lang="en-US" dirty="0" smtClean="0"/>
              <a:t> React </a:t>
            </a:r>
            <a:r>
              <a:rPr lang="en-US" dirty="0" smtClean="0"/>
              <a:t>Native</a:t>
            </a:r>
          </a:p>
          <a:p>
            <a:r>
              <a:rPr lang="en-US" dirty="0" err="1" smtClean="0"/>
              <a:t>Sử</a:t>
            </a:r>
            <a:r>
              <a:rPr lang="en-US" dirty="0" smtClean="0"/>
              <a:t> </a:t>
            </a:r>
            <a:r>
              <a:rPr lang="en-US" dirty="0" err="1" smtClean="0"/>
              <a:t>dụng</a:t>
            </a:r>
            <a:r>
              <a:rPr lang="en-US" dirty="0" smtClean="0"/>
              <a:t> Animation </a:t>
            </a:r>
            <a:r>
              <a:rPr lang="en-US" dirty="0" err="1" smtClean="0"/>
              <a:t>trong</a:t>
            </a:r>
            <a:r>
              <a:rPr lang="en-US" dirty="0" smtClean="0"/>
              <a:t> React Native</a:t>
            </a:r>
          </a:p>
          <a:p>
            <a:r>
              <a:rPr lang="en-US" dirty="0" err="1" smtClean="0"/>
              <a:t>Sử</a:t>
            </a:r>
            <a:r>
              <a:rPr lang="en-US" dirty="0" smtClean="0"/>
              <a:t> </a:t>
            </a:r>
            <a:r>
              <a:rPr lang="en-US" dirty="0" err="1" smtClean="0"/>
              <a:t>dụng</a:t>
            </a:r>
            <a:r>
              <a:rPr lang="en-US" dirty="0" smtClean="0"/>
              <a:t> Router </a:t>
            </a:r>
            <a:r>
              <a:rPr lang="en-US" dirty="0" err="1" smtClean="0"/>
              <a:t>trong</a:t>
            </a:r>
            <a:r>
              <a:rPr lang="en-US" dirty="0" smtClean="0"/>
              <a:t> React Native</a:t>
            </a:r>
          </a:p>
          <a:p>
            <a:endParaRPr lang="en-US" dirty="0" smtClean="0"/>
          </a:p>
          <a:p>
            <a:endParaRPr lang="en-GB" dirty="0" smtClean="0"/>
          </a:p>
          <a:p>
            <a:pPr lvl="1"/>
            <a:endParaRPr lang="en-US" dirty="0" smtClean="0"/>
          </a:p>
          <a:p>
            <a:pPr lvl="1"/>
            <a:endParaRPr lang="vi-VN" dirty="0"/>
          </a:p>
        </p:txBody>
      </p:sp>
    </p:spTree>
    <p:extLst>
      <p:ext uri="{BB962C8B-B14F-4D97-AF65-F5344CB8AC3E}">
        <p14:creationId xmlns:p14="http://schemas.microsoft.com/office/powerpoint/2010/main" xmlns="" val="362125633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Animation</a:t>
            </a:r>
            <a:endParaRPr lang="en-US" dirty="0"/>
          </a:p>
        </p:txBody>
      </p:sp>
      <p:sp>
        <p:nvSpPr>
          <p:cNvPr id="3" name="Content Placeholder 2"/>
          <p:cNvSpPr>
            <a:spLocks noGrp="1"/>
          </p:cNvSpPr>
          <p:nvPr>
            <p:ph idx="1"/>
          </p:nvPr>
        </p:nvSpPr>
        <p:spPr/>
        <p:txBody>
          <a:bodyPr>
            <a:normAutofit/>
          </a:bodyPr>
          <a:lstStyle/>
          <a:p>
            <a:r>
              <a:rPr lang="en-US" sz="3200" b="1" dirty="0" smtClean="0"/>
              <a:t>Animations Component</a:t>
            </a:r>
          </a:p>
          <a:p>
            <a:pPr lvl="1"/>
            <a:r>
              <a:rPr lang="en-US" sz="3200" dirty="0" smtClean="0"/>
              <a:t>Đ</a:t>
            </a:r>
            <a:r>
              <a:rPr lang="vi-VN" sz="3200" dirty="0" smtClean="0"/>
              <a:t>ầu tiên sẽ sử dụng hình ảnh </a:t>
            </a:r>
            <a:r>
              <a:rPr lang="en-US" sz="3200" dirty="0" smtClean="0"/>
              <a:t>Animation </a:t>
            </a:r>
            <a:r>
              <a:rPr lang="vi-VN" sz="3200" dirty="0" smtClean="0"/>
              <a:t>sẵn có </a:t>
            </a:r>
            <a:r>
              <a:rPr lang="en-US" sz="3200" dirty="0" smtClean="0"/>
              <a:t>ở </a:t>
            </a:r>
            <a:r>
              <a:rPr lang="en-US" sz="3200" dirty="0" err="1" smtClean="0"/>
              <a:t>phần</a:t>
            </a:r>
            <a:r>
              <a:rPr lang="en-US" sz="3200" dirty="0" smtClean="0"/>
              <a:t> </a:t>
            </a:r>
            <a:r>
              <a:rPr lang="en-US" sz="3200" dirty="0" err="1" smtClean="0"/>
              <a:t>tài</a:t>
            </a:r>
            <a:r>
              <a:rPr lang="en-US" sz="3200" dirty="0" smtClean="0"/>
              <a:t> </a:t>
            </a:r>
            <a:r>
              <a:rPr lang="en-US" sz="3200" dirty="0" err="1" smtClean="0"/>
              <a:t>nguyên</a:t>
            </a:r>
            <a:r>
              <a:rPr lang="vi-VN" sz="3200" dirty="0" smtClean="0"/>
              <a:t>, </a:t>
            </a:r>
            <a:r>
              <a:rPr lang="en-US" sz="3200" dirty="0" err="1" smtClean="0"/>
              <a:t>tiếp</a:t>
            </a:r>
            <a:r>
              <a:rPr lang="en-US" sz="3200" dirty="0" smtClean="0"/>
              <a:t> </a:t>
            </a:r>
            <a:r>
              <a:rPr lang="en-US" sz="3200" dirty="0" err="1" smtClean="0"/>
              <a:t>theo</a:t>
            </a:r>
            <a:r>
              <a:rPr lang="en-US" sz="3200" dirty="0" smtClean="0"/>
              <a:t> </a:t>
            </a:r>
            <a:r>
              <a:rPr lang="en-US" sz="3200" dirty="0" err="1" smtClean="0"/>
              <a:t>hình</a:t>
            </a:r>
            <a:r>
              <a:rPr lang="en-US" sz="3200" dirty="0" smtClean="0"/>
              <a:t> </a:t>
            </a:r>
            <a:r>
              <a:rPr lang="vi-VN" sz="3200" dirty="0" smtClean="0"/>
              <a:t>ảnh thứ hai sẽ </a:t>
            </a:r>
            <a:r>
              <a:rPr lang="en-US" sz="3200" dirty="0" err="1" smtClean="0"/>
              <a:t>là</a:t>
            </a:r>
            <a:r>
              <a:rPr lang="en-US" sz="3200" dirty="0" smtClean="0"/>
              <a:t> </a:t>
            </a:r>
            <a:r>
              <a:rPr lang="en-US" sz="3200" dirty="0" err="1" smtClean="0"/>
              <a:t>hình</a:t>
            </a:r>
            <a:r>
              <a:rPr lang="en-US" sz="3200" dirty="0" smtClean="0"/>
              <a:t> </a:t>
            </a:r>
            <a:r>
              <a:rPr lang="en-US" sz="3200" dirty="0" err="1" smtClean="0"/>
              <a:t>ảnh</a:t>
            </a:r>
            <a:r>
              <a:rPr lang="en-US" sz="3200" dirty="0" smtClean="0"/>
              <a:t> </a:t>
            </a:r>
            <a:r>
              <a:rPr lang="en-US" sz="3200" dirty="0" err="1" smtClean="0"/>
              <a:t>tĩnh</a:t>
            </a:r>
            <a:r>
              <a:rPr lang="vi-VN" sz="3200" dirty="0" smtClean="0"/>
              <a:t>. </a:t>
            </a:r>
            <a:endParaRPr lang="en-US" sz="3200" dirty="0" smtClean="0"/>
          </a:p>
          <a:p>
            <a:pPr lvl="1"/>
            <a:r>
              <a:rPr lang="vi-VN" sz="3200" dirty="0" smtClean="0"/>
              <a:t>Chúng t</a:t>
            </a:r>
            <a:r>
              <a:rPr lang="en-US" sz="3200" dirty="0" smtClean="0"/>
              <a:t>a</a:t>
            </a:r>
            <a:r>
              <a:rPr lang="vi-VN" sz="3200" dirty="0" smtClean="0"/>
              <a:t> sẽ gọi các hàm </a:t>
            </a:r>
            <a:r>
              <a:rPr lang="vi-VN" sz="3200" b="1" dirty="0" smtClean="0"/>
              <a:t>expandElement() </a:t>
            </a:r>
            <a:r>
              <a:rPr lang="vi-VN" sz="3200" dirty="0" smtClean="0"/>
              <a:t>và </a:t>
            </a:r>
            <a:r>
              <a:rPr lang="vi-VN" sz="3200" b="1" dirty="0" smtClean="0"/>
              <a:t>collapseElement ().</a:t>
            </a:r>
            <a:endParaRPr lang="en-US" sz="3200" b="1"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20</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Animation</a:t>
            </a:r>
            <a:endParaRPr lang="en-US" dirty="0"/>
          </a:p>
        </p:txBody>
      </p:sp>
      <p:sp>
        <p:nvSpPr>
          <p:cNvPr id="3" name="Content Placeholder 2"/>
          <p:cNvSpPr>
            <a:spLocks noGrp="1"/>
          </p:cNvSpPr>
          <p:nvPr>
            <p:ph idx="1"/>
          </p:nvPr>
        </p:nvSpPr>
        <p:spPr/>
        <p:txBody>
          <a:bodyPr>
            <a:normAutofit/>
          </a:bodyPr>
          <a:lstStyle/>
          <a:p>
            <a:r>
              <a:rPr lang="en-US" sz="3200" b="1" dirty="0" smtClean="0"/>
              <a:t>Animations Component</a:t>
            </a:r>
          </a:p>
          <a:p>
            <a:pPr lvl="1"/>
            <a:r>
              <a:rPr lang="en-US" sz="3200" dirty="0" smtClean="0"/>
              <a:t>Đ</a:t>
            </a:r>
            <a:r>
              <a:rPr lang="vi-VN" sz="3200" dirty="0" smtClean="0"/>
              <a:t>ầu tiên sẽ sử dụng hình ảnh </a:t>
            </a:r>
            <a:r>
              <a:rPr lang="en-US" sz="3200" dirty="0" smtClean="0"/>
              <a:t>Animation </a:t>
            </a:r>
            <a:r>
              <a:rPr lang="vi-VN" sz="3200" dirty="0" smtClean="0"/>
              <a:t>sẵn có </a:t>
            </a:r>
            <a:r>
              <a:rPr lang="en-US" sz="3200" dirty="0" smtClean="0"/>
              <a:t>ở </a:t>
            </a:r>
            <a:r>
              <a:rPr lang="en-US" sz="3200" dirty="0" err="1" smtClean="0"/>
              <a:t>phần</a:t>
            </a:r>
            <a:r>
              <a:rPr lang="en-US" sz="3200" dirty="0" smtClean="0"/>
              <a:t> </a:t>
            </a:r>
            <a:r>
              <a:rPr lang="en-US" sz="3200" dirty="0" err="1" smtClean="0"/>
              <a:t>tài</a:t>
            </a:r>
            <a:r>
              <a:rPr lang="en-US" sz="3200" dirty="0" smtClean="0"/>
              <a:t> </a:t>
            </a:r>
            <a:r>
              <a:rPr lang="en-US" sz="3200" dirty="0" err="1" smtClean="0"/>
              <a:t>nguyên</a:t>
            </a:r>
            <a:r>
              <a:rPr lang="vi-VN" sz="3200" dirty="0" smtClean="0"/>
              <a:t>, </a:t>
            </a:r>
            <a:r>
              <a:rPr lang="en-US" sz="3200" dirty="0" err="1" smtClean="0"/>
              <a:t>tiếp</a:t>
            </a:r>
            <a:r>
              <a:rPr lang="en-US" sz="3200" dirty="0" smtClean="0"/>
              <a:t> </a:t>
            </a:r>
            <a:r>
              <a:rPr lang="en-US" sz="3200" dirty="0" err="1" smtClean="0"/>
              <a:t>theo</a:t>
            </a:r>
            <a:r>
              <a:rPr lang="en-US" sz="3200" dirty="0" smtClean="0"/>
              <a:t> </a:t>
            </a:r>
            <a:r>
              <a:rPr lang="en-US" sz="3200" dirty="0" err="1" smtClean="0"/>
              <a:t>hình</a:t>
            </a:r>
            <a:r>
              <a:rPr lang="en-US" sz="3200" dirty="0" smtClean="0"/>
              <a:t> </a:t>
            </a:r>
            <a:r>
              <a:rPr lang="vi-VN" sz="3200" dirty="0" smtClean="0"/>
              <a:t>ảnh thứ hai sẽ </a:t>
            </a:r>
            <a:r>
              <a:rPr lang="en-US" sz="3200" dirty="0" err="1" smtClean="0"/>
              <a:t>là</a:t>
            </a:r>
            <a:r>
              <a:rPr lang="en-US" sz="3200" dirty="0" smtClean="0"/>
              <a:t> </a:t>
            </a:r>
            <a:r>
              <a:rPr lang="en-US" sz="3200" dirty="0" err="1" smtClean="0"/>
              <a:t>hình</a:t>
            </a:r>
            <a:r>
              <a:rPr lang="en-US" sz="3200" dirty="0" smtClean="0"/>
              <a:t> </a:t>
            </a:r>
            <a:r>
              <a:rPr lang="en-US" sz="3200" dirty="0" err="1" smtClean="0"/>
              <a:t>ảnh</a:t>
            </a:r>
            <a:r>
              <a:rPr lang="en-US" sz="3200" dirty="0" smtClean="0"/>
              <a:t> </a:t>
            </a:r>
            <a:r>
              <a:rPr lang="en-US" sz="3200" dirty="0" err="1" smtClean="0"/>
              <a:t>tĩnh</a:t>
            </a:r>
            <a:r>
              <a:rPr lang="vi-VN" sz="3200" dirty="0" smtClean="0"/>
              <a:t>. </a:t>
            </a:r>
            <a:endParaRPr lang="en-US" sz="3200" dirty="0" smtClean="0"/>
          </a:p>
          <a:p>
            <a:pPr lvl="1"/>
            <a:r>
              <a:rPr lang="vi-VN" sz="3200" dirty="0" smtClean="0"/>
              <a:t>Chúng t</a:t>
            </a:r>
            <a:r>
              <a:rPr lang="en-US" sz="3200" dirty="0" smtClean="0"/>
              <a:t>a</a:t>
            </a:r>
            <a:r>
              <a:rPr lang="vi-VN" sz="3200" dirty="0" smtClean="0"/>
              <a:t> sẽ gọi các hàm </a:t>
            </a:r>
            <a:r>
              <a:rPr lang="vi-VN" sz="3200" b="1" dirty="0" smtClean="0"/>
              <a:t>expandElement() </a:t>
            </a:r>
            <a:r>
              <a:rPr lang="vi-VN" sz="3200" dirty="0" smtClean="0"/>
              <a:t>và </a:t>
            </a:r>
            <a:r>
              <a:rPr lang="vi-VN" sz="3200" b="1" dirty="0" smtClean="0"/>
              <a:t>collapseElement ().</a:t>
            </a:r>
            <a:endParaRPr lang="en-US" sz="3200" b="1"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21</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Animation</a:t>
            </a:r>
            <a:endParaRPr lang="en-US" dirty="0"/>
          </a:p>
        </p:txBody>
      </p:sp>
      <p:sp>
        <p:nvSpPr>
          <p:cNvPr id="3" name="Content Placeholder 2"/>
          <p:cNvSpPr>
            <a:spLocks noGrp="1"/>
          </p:cNvSpPr>
          <p:nvPr>
            <p:ph idx="1"/>
          </p:nvPr>
        </p:nvSpPr>
        <p:spPr/>
        <p:txBody>
          <a:bodyPr>
            <a:normAutofit/>
          </a:bodyPr>
          <a:lstStyle/>
          <a:p>
            <a:r>
              <a:rPr lang="en-US" sz="3200" dirty="0" smtClean="0"/>
              <a:t>File</a:t>
            </a:r>
            <a:r>
              <a:rPr lang="en-US" sz="3200" b="1" dirty="0" smtClean="0"/>
              <a:t> </a:t>
            </a:r>
            <a:r>
              <a:rPr lang="en-US" sz="3200" b="1" dirty="0" err="1" smtClean="0"/>
              <a:t>src</a:t>
            </a:r>
            <a:r>
              <a:rPr lang="en-US" sz="3200" b="1" dirty="0" smtClean="0"/>
              <a:t>/components/home/Home</a:t>
            </a:r>
            <a:endParaRPr lang="en-US" sz="3200" b="1"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22</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46" name="Picture 2"/>
          <p:cNvPicPr>
            <a:picLocks noChangeAspect="1" noChangeArrowheads="1"/>
          </p:cNvPicPr>
          <p:nvPr/>
        </p:nvPicPr>
        <p:blipFill>
          <a:blip r:embed="rId2"/>
          <a:srcRect/>
          <a:stretch>
            <a:fillRect/>
          </a:stretch>
        </p:blipFill>
        <p:spPr bwMode="auto">
          <a:xfrm>
            <a:off x="317321" y="1570502"/>
            <a:ext cx="8591550" cy="4600575"/>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Animation</a:t>
            </a:r>
            <a:endParaRPr lang="en-US" dirty="0"/>
          </a:p>
        </p:txBody>
      </p:sp>
      <p:sp>
        <p:nvSpPr>
          <p:cNvPr id="3" name="Content Placeholder 2"/>
          <p:cNvSpPr>
            <a:spLocks noGrp="1"/>
          </p:cNvSpPr>
          <p:nvPr>
            <p:ph idx="1"/>
          </p:nvPr>
        </p:nvSpPr>
        <p:spPr/>
        <p:txBody>
          <a:bodyPr>
            <a:normAutofit/>
          </a:bodyPr>
          <a:lstStyle/>
          <a:p>
            <a:r>
              <a:rPr lang="en-US" sz="3200" dirty="0" smtClean="0"/>
              <a:t>File</a:t>
            </a:r>
            <a:r>
              <a:rPr lang="en-US" sz="3200" b="1" dirty="0" smtClean="0"/>
              <a:t> </a:t>
            </a:r>
            <a:r>
              <a:rPr lang="en-US" sz="3200" b="1" dirty="0" err="1" smtClean="0"/>
              <a:t>src</a:t>
            </a:r>
            <a:r>
              <a:rPr lang="en-US" sz="3200" b="1" dirty="0" smtClean="0"/>
              <a:t>/components/home/Home</a:t>
            </a:r>
            <a:endParaRPr lang="en-US" sz="3200" b="1"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23</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0" name="Picture 2"/>
          <p:cNvPicPr>
            <a:picLocks noChangeAspect="1" noChangeArrowheads="1"/>
          </p:cNvPicPr>
          <p:nvPr/>
        </p:nvPicPr>
        <p:blipFill>
          <a:blip r:embed="rId2"/>
          <a:srcRect/>
          <a:stretch>
            <a:fillRect/>
          </a:stretch>
        </p:blipFill>
        <p:spPr bwMode="auto">
          <a:xfrm>
            <a:off x="256854" y="842480"/>
            <a:ext cx="8588758" cy="5779910"/>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Animation</a:t>
            </a:r>
            <a:endParaRPr lang="en-US" dirty="0"/>
          </a:p>
        </p:txBody>
      </p:sp>
      <p:sp>
        <p:nvSpPr>
          <p:cNvPr id="3" name="Content Placeholder 2"/>
          <p:cNvSpPr>
            <a:spLocks noGrp="1"/>
          </p:cNvSpPr>
          <p:nvPr>
            <p:ph idx="1"/>
          </p:nvPr>
        </p:nvSpPr>
        <p:spPr/>
        <p:txBody>
          <a:bodyPr>
            <a:normAutofit/>
          </a:bodyPr>
          <a:lstStyle/>
          <a:p>
            <a:r>
              <a:rPr lang="en-US" sz="3200" dirty="0" smtClean="0"/>
              <a:t>File</a:t>
            </a:r>
            <a:r>
              <a:rPr lang="en-US" sz="3200" b="1" dirty="0" smtClean="0"/>
              <a:t> </a:t>
            </a:r>
            <a:r>
              <a:rPr lang="en-US" sz="3200" b="1" dirty="0" err="1" smtClean="0"/>
              <a:t>src</a:t>
            </a:r>
            <a:r>
              <a:rPr lang="en-US" sz="3200" b="1" dirty="0" smtClean="0"/>
              <a:t>/components/home/Home</a:t>
            </a:r>
            <a:endParaRPr lang="en-US" sz="3200" b="1"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24</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4" name="Picture 2"/>
          <p:cNvPicPr>
            <a:picLocks noChangeAspect="1" noChangeArrowheads="1"/>
          </p:cNvPicPr>
          <p:nvPr/>
        </p:nvPicPr>
        <p:blipFill>
          <a:blip r:embed="rId2"/>
          <a:srcRect/>
          <a:stretch>
            <a:fillRect/>
          </a:stretch>
        </p:blipFill>
        <p:spPr bwMode="auto">
          <a:xfrm>
            <a:off x="503594" y="1640976"/>
            <a:ext cx="7972425" cy="4171950"/>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Animation</a:t>
            </a:r>
            <a:endParaRPr lang="en-US" dirty="0"/>
          </a:p>
        </p:txBody>
      </p:sp>
      <p:sp>
        <p:nvSpPr>
          <p:cNvPr id="3" name="Content Placeholder 2"/>
          <p:cNvSpPr>
            <a:spLocks noGrp="1"/>
          </p:cNvSpPr>
          <p:nvPr>
            <p:ph idx="1"/>
          </p:nvPr>
        </p:nvSpPr>
        <p:spPr/>
        <p:txBody>
          <a:bodyPr>
            <a:normAutofit/>
          </a:bodyPr>
          <a:lstStyle/>
          <a:p>
            <a:r>
              <a:rPr lang="en-US" sz="3200" dirty="0" err="1" smtClean="0"/>
              <a:t>Chạy</a:t>
            </a:r>
            <a:r>
              <a:rPr lang="en-US" sz="3200" dirty="0" smtClean="0"/>
              <a:t> </a:t>
            </a:r>
            <a:r>
              <a:rPr lang="en-US" sz="3200" dirty="0" err="1" smtClean="0"/>
              <a:t>chương</a:t>
            </a:r>
            <a:r>
              <a:rPr lang="en-US" sz="3200" dirty="0" smtClean="0"/>
              <a:t> </a:t>
            </a:r>
            <a:r>
              <a:rPr lang="en-US" sz="3200" dirty="0" err="1" smtClean="0"/>
              <a:t>trình</a:t>
            </a:r>
            <a:r>
              <a:rPr lang="en-US" sz="3200" dirty="0" smtClean="0"/>
              <a:t> </a:t>
            </a:r>
            <a:r>
              <a:rPr lang="en-US" sz="3200" dirty="0" err="1" smtClean="0"/>
              <a:t>cho</a:t>
            </a:r>
            <a:r>
              <a:rPr lang="en-US" sz="3200" dirty="0" smtClean="0"/>
              <a:t> </a:t>
            </a:r>
            <a:r>
              <a:rPr lang="en-US" sz="3200" dirty="0" err="1" smtClean="0"/>
              <a:t>kết</a:t>
            </a:r>
            <a:r>
              <a:rPr lang="en-US" sz="3200" dirty="0" smtClean="0"/>
              <a:t> </a:t>
            </a:r>
            <a:r>
              <a:rPr lang="en-US" sz="3200" dirty="0" err="1" smtClean="0"/>
              <a:t>quả</a:t>
            </a:r>
            <a:endParaRPr lang="en-US" sz="3200" b="1"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25</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818" name="Picture 2"/>
          <p:cNvPicPr>
            <a:picLocks noChangeAspect="1" noChangeArrowheads="1"/>
          </p:cNvPicPr>
          <p:nvPr/>
        </p:nvPicPr>
        <p:blipFill>
          <a:blip r:embed="rId2"/>
          <a:srcRect/>
          <a:stretch>
            <a:fillRect/>
          </a:stretch>
        </p:blipFill>
        <p:spPr bwMode="auto">
          <a:xfrm>
            <a:off x="2724150" y="1724025"/>
            <a:ext cx="3695700" cy="3409950"/>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Animation</a:t>
            </a:r>
            <a:endParaRPr lang="en-US" dirty="0"/>
          </a:p>
        </p:txBody>
      </p:sp>
      <p:sp>
        <p:nvSpPr>
          <p:cNvPr id="3" name="Content Placeholder 2"/>
          <p:cNvSpPr>
            <a:spLocks noGrp="1"/>
          </p:cNvSpPr>
          <p:nvPr>
            <p:ph idx="1"/>
          </p:nvPr>
        </p:nvSpPr>
        <p:spPr/>
        <p:txBody>
          <a:bodyPr>
            <a:normAutofit/>
          </a:bodyPr>
          <a:lstStyle/>
          <a:p>
            <a:r>
              <a:rPr lang="en-US" sz="3200" dirty="0" err="1" smtClean="0"/>
              <a:t>Khi</a:t>
            </a:r>
            <a:r>
              <a:rPr lang="en-US" sz="3200" dirty="0" smtClean="0"/>
              <a:t> click </a:t>
            </a:r>
            <a:r>
              <a:rPr lang="en-US" sz="3200" dirty="0" err="1" smtClean="0"/>
              <a:t>vào</a:t>
            </a:r>
            <a:r>
              <a:rPr lang="en-US" sz="3200" dirty="0" smtClean="0"/>
              <a:t> </a:t>
            </a:r>
            <a:r>
              <a:rPr lang="en-US" sz="3200" dirty="0" err="1" smtClean="0"/>
              <a:t>nút</a:t>
            </a:r>
            <a:r>
              <a:rPr lang="en-US" sz="3200" dirty="0" smtClean="0"/>
              <a:t> expand</a:t>
            </a:r>
            <a:endParaRPr lang="en-US" sz="3200" b="1"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26</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2" name="Picture 2"/>
          <p:cNvPicPr>
            <a:picLocks noChangeAspect="1" noChangeArrowheads="1"/>
          </p:cNvPicPr>
          <p:nvPr/>
        </p:nvPicPr>
        <p:blipFill>
          <a:blip r:embed="rId2"/>
          <a:srcRect/>
          <a:stretch>
            <a:fillRect/>
          </a:stretch>
        </p:blipFill>
        <p:spPr bwMode="auto">
          <a:xfrm>
            <a:off x="5274657" y="930763"/>
            <a:ext cx="3396732" cy="5429422"/>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Router</a:t>
            </a:r>
            <a:endParaRPr lang="en-US" dirty="0"/>
          </a:p>
        </p:txBody>
      </p:sp>
      <p:sp>
        <p:nvSpPr>
          <p:cNvPr id="3" name="Content Placeholder 2"/>
          <p:cNvSpPr>
            <a:spLocks noGrp="1"/>
          </p:cNvSpPr>
          <p:nvPr>
            <p:ph idx="1"/>
          </p:nvPr>
        </p:nvSpPr>
        <p:spPr/>
        <p:txBody>
          <a:bodyPr>
            <a:normAutofit/>
          </a:bodyPr>
          <a:lstStyle/>
          <a:p>
            <a:r>
              <a:rPr lang="en-US" sz="3200" dirty="0" smtClean="0"/>
              <a:t>Router: </a:t>
            </a:r>
            <a:r>
              <a:rPr lang="en-US" sz="3200" dirty="0" err="1" smtClean="0"/>
              <a:t>Hỗ</a:t>
            </a:r>
            <a:r>
              <a:rPr lang="en-US" sz="3200" dirty="0" smtClean="0"/>
              <a:t> </a:t>
            </a:r>
            <a:r>
              <a:rPr lang="en-US" sz="3200" dirty="0" err="1" smtClean="0"/>
              <a:t>trợ</a:t>
            </a:r>
            <a:r>
              <a:rPr lang="en-US" sz="3200" dirty="0" smtClean="0"/>
              <a:t> navigation </a:t>
            </a:r>
            <a:r>
              <a:rPr lang="en-US" sz="3200" dirty="0" err="1" smtClean="0"/>
              <a:t>trong</a:t>
            </a:r>
            <a:r>
              <a:rPr lang="en-US" sz="3200" dirty="0" smtClean="0"/>
              <a:t> React Native</a:t>
            </a:r>
          </a:p>
          <a:p>
            <a:r>
              <a:rPr lang="en-US" sz="3200" dirty="0" err="1" smtClean="0"/>
              <a:t>Các</a:t>
            </a:r>
            <a:r>
              <a:rPr lang="en-US" sz="3200" dirty="0" smtClean="0"/>
              <a:t> </a:t>
            </a:r>
            <a:r>
              <a:rPr lang="en-US" sz="3200" dirty="0" err="1" smtClean="0"/>
              <a:t>bước</a:t>
            </a:r>
            <a:r>
              <a:rPr lang="en-US" sz="3200" dirty="0" smtClean="0"/>
              <a:t>:</a:t>
            </a:r>
          </a:p>
          <a:p>
            <a:pPr lvl="1"/>
            <a:r>
              <a:rPr lang="en-US" sz="3200" b="1" dirty="0" smtClean="0"/>
              <a:t>Install Router</a:t>
            </a:r>
          </a:p>
          <a:p>
            <a:pPr lvl="1"/>
            <a:r>
              <a:rPr lang="en-US" sz="3200" b="1" dirty="0" err="1" smtClean="0"/>
              <a:t>Cấu</a:t>
            </a:r>
            <a:r>
              <a:rPr lang="en-US" sz="3200" b="1" dirty="0" smtClean="0"/>
              <a:t> </a:t>
            </a:r>
            <a:r>
              <a:rPr lang="en-US" sz="3200" b="1" dirty="0" err="1" smtClean="0"/>
              <a:t>hình</a:t>
            </a:r>
            <a:r>
              <a:rPr lang="en-US" sz="3200" b="1" dirty="0" smtClean="0"/>
              <a:t> </a:t>
            </a:r>
            <a:r>
              <a:rPr lang="en-US" sz="3200" b="1" dirty="0" err="1" smtClean="0"/>
              <a:t>index.android.js</a:t>
            </a:r>
            <a:r>
              <a:rPr lang="en-US" sz="3200" dirty="0" smtClean="0"/>
              <a:t>.</a:t>
            </a:r>
          </a:p>
          <a:p>
            <a:pPr lvl="1"/>
            <a:r>
              <a:rPr lang="en-US" sz="3200" b="1" dirty="0" smtClean="0"/>
              <a:t>Add Router</a:t>
            </a:r>
          </a:p>
          <a:p>
            <a:pPr lvl="1"/>
            <a:r>
              <a:rPr lang="en-US" sz="3200" b="1" dirty="0" smtClean="0"/>
              <a:t>Create components</a:t>
            </a:r>
          </a:p>
          <a:p>
            <a:pPr lvl="1"/>
            <a:endParaRPr lang="en-US" sz="3200" b="1" dirty="0" smtClean="0"/>
          </a:p>
          <a:p>
            <a:pPr lvl="1"/>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27</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Router</a:t>
            </a:r>
            <a:endParaRPr lang="en-US" dirty="0"/>
          </a:p>
        </p:txBody>
      </p:sp>
      <p:sp>
        <p:nvSpPr>
          <p:cNvPr id="3" name="Content Placeholder 2"/>
          <p:cNvSpPr>
            <a:spLocks noGrp="1"/>
          </p:cNvSpPr>
          <p:nvPr>
            <p:ph idx="1"/>
          </p:nvPr>
        </p:nvSpPr>
        <p:spPr/>
        <p:txBody>
          <a:bodyPr>
            <a:normAutofit/>
          </a:bodyPr>
          <a:lstStyle/>
          <a:p>
            <a:r>
              <a:rPr lang="en-US" sz="3200" dirty="0" err="1" smtClean="0"/>
              <a:t>Bước</a:t>
            </a:r>
            <a:r>
              <a:rPr lang="en-US" sz="3200" dirty="0" smtClean="0"/>
              <a:t> 1: </a:t>
            </a:r>
            <a:r>
              <a:rPr lang="en-US" sz="3200" b="1" dirty="0" smtClean="0"/>
              <a:t>Install Router</a:t>
            </a:r>
          </a:p>
          <a:p>
            <a:pPr lvl="1"/>
            <a:r>
              <a:rPr lang="en-US" sz="3200" dirty="0" err="1" smtClean="0"/>
              <a:t>Dùng</a:t>
            </a:r>
            <a:r>
              <a:rPr lang="en-US" sz="3200" dirty="0" smtClean="0"/>
              <a:t> </a:t>
            </a:r>
            <a:r>
              <a:rPr lang="en-US" sz="3200" dirty="0" err="1" smtClean="0"/>
              <a:t>câu</a:t>
            </a:r>
            <a:r>
              <a:rPr lang="en-US" sz="3200" dirty="0" smtClean="0"/>
              <a:t> </a:t>
            </a:r>
            <a:r>
              <a:rPr lang="en-US" sz="3200" dirty="0" err="1" smtClean="0"/>
              <a:t>lệnh</a:t>
            </a:r>
            <a:r>
              <a:rPr lang="en-US" sz="3200" dirty="0" smtClean="0"/>
              <a:t>: </a:t>
            </a:r>
          </a:p>
          <a:p>
            <a:pPr lvl="2"/>
            <a:r>
              <a:rPr lang="en-US" sz="2600" dirty="0" err="1" smtClean="0"/>
              <a:t>npm</a:t>
            </a:r>
            <a:r>
              <a:rPr lang="en-US" sz="2600" dirty="0" smtClean="0"/>
              <a:t> </a:t>
            </a:r>
            <a:r>
              <a:rPr lang="en-US" sz="2600" dirty="0" err="1" smtClean="0"/>
              <a:t>i</a:t>
            </a:r>
            <a:r>
              <a:rPr lang="en-US" sz="2600" dirty="0" smtClean="0"/>
              <a:t> react-native-router-flux –save</a:t>
            </a:r>
          </a:p>
          <a:p>
            <a:r>
              <a:rPr lang="en-US" sz="3200" dirty="0" err="1" smtClean="0"/>
              <a:t>Bước</a:t>
            </a:r>
            <a:r>
              <a:rPr lang="en-US" sz="3200" dirty="0" smtClean="0"/>
              <a:t> 2: </a:t>
            </a:r>
            <a:r>
              <a:rPr lang="en-US" sz="3200" dirty="0" err="1" smtClean="0"/>
              <a:t>cài</a:t>
            </a:r>
            <a:r>
              <a:rPr lang="en-US" sz="3200" dirty="0" smtClean="0"/>
              <a:t> </a:t>
            </a:r>
            <a:r>
              <a:rPr lang="en-US" sz="3200" dirty="0" err="1" smtClean="0"/>
              <a:t>đặt</a:t>
            </a:r>
            <a:r>
              <a:rPr lang="en-US" sz="3200" dirty="0" smtClean="0"/>
              <a:t> </a:t>
            </a:r>
            <a:r>
              <a:rPr lang="en-US" sz="3200" b="1" dirty="0" err="1" smtClean="0"/>
              <a:t>index.android.js</a:t>
            </a:r>
            <a:r>
              <a:rPr lang="en-US" sz="3200" dirty="0" smtClean="0"/>
              <a:t>.</a:t>
            </a:r>
          </a:p>
          <a:p>
            <a:r>
              <a:rPr lang="en-US" sz="3200" dirty="0" err="1" smtClean="0"/>
              <a:t>Bước</a:t>
            </a:r>
            <a:r>
              <a:rPr lang="en-US" sz="3200" dirty="0" smtClean="0"/>
              <a:t> 3: </a:t>
            </a:r>
            <a:r>
              <a:rPr lang="en-US" sz="3200" b="1" dirty="0" smtClean="0"/>
              <a:t>Add Router</a:t>
            </a:r>
          </a:p>
          <a:p>
            <a:pPr lvl="1"/>
            <a:r>
              <a:rPr lang="en-US" sz="3200" dirty="0" smtClean="0"/>
              <a:t>Code File </a:t>
            </a:r>
            <a:r>
              <a:rPr lang="en-US" sz="3200" b="1" dirty="0" err="1" smtClean="0"/>
              <a:t>src</a:t>
            </a:r>
            <a:r>
              <a:rPr lang="en-US" sz="3200" b="1" dirty="0" smtClean="0"/>
              <a:t>/components/routes/Routes.js</a:t>
            </a:r>
          </a:p>
          <a:p>
            <a:endParaRPr lang="en-US" sz="3200" dirty="0" smtClean="0"/>
          </a:p>
          <a:p>
            <a:endParaRPr lang="en-US" sz="3200" b="1" dirty="0" smtClean="0"/>
          </a:p>
          <a:p>
            <a:pPr lvl="1"/>
            <a:endParaRPr lang="en-US" sz="3200" b="1" dirty="0" smtClean="0"/>
          </a:p>
          <a:p>
            <a:pPr lvl="1"/>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28</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Router</a:t>
            </a:r>
            <a:endParaRPr lang="en-US" dirty="0"/>
          </a:p>
        </p:txBody>
      </p:sp>
      <p:sp>
        <p:nvSpPr>
          <p:cNvPr id="3" name="Content Placeholder 2"/>
          <p:cNvSpPr>
            <a:spLocks noGrp="1"/>
          </p:cNvSpPr>
          <p:nvPr>
            <p:ph idx="1"/>
          </p:nvPr>
        </p:nvSpPr>
        <p:spPr/>
        <p:txBody>
          <a:bodyPr>
            <a:normAutofit/>
          </a:bodyPr>
          <a:lstStyle/>
          <a:p>
            <a:r>
              <a:rPr lang="en-US" sz="3200" dirty="0" err="1" smtClean="0"/>
              <a:t>Bước</a:t>
            </a:r>
            <a:r>
              <a:rPr lang="en-US" sz="3200" dirty="0" smtClean="0"/>
              <a:t> 4: </a:t>
            </a:r>
            <a:r>
              <a:rPr lang="en-US" sz="3200" b="1" dirty="0" smtClean="0"/>
              <a:t>Create components</a:t>
            </a:r>
          </a:p>
          <a:p>
            <a:pPr lvl="1"/>
            <a:r>
              <a:rPr lang="en-US" sz="3200" dirty="0" smtClean="0"/>
              <a:t>Code File</a:t>
            </a:r>
            <a:r>
              <a:rPr lang="en-US" sz="3200" b="1" dirty="0" smtClean="0"/>
              <a:t> </a:t>
            </a:r>
            <a:r>
              <a:rPr lang="en-US" sz="3200" b="1" dirty="0" err="1" smtClean="0"/>
              <a:t>src</a:t>
            </a:r>
            <a:r>
              <a:rPr lang="en-US" sz="3200" b="1" dirty="0" smtClean="0"/>
              <a:t>/components/home/Home.js</a:t>
            </a:r>
          </a:p>
          <a:p>
            <a:pPr lvl="1"/>
            <a:r>
              <a:rPr lang="en-US" sz="3200" dirty="0" smtClean="0"/>
              <a:t>Code File</a:t>
            </a:r>
            <a:r>
              <a:rPr lang="en-US" sz="3200" b="1" dirty="0" smtClean="0"/>
              <a:t> </a:t>
            </a:r>
            <a:r>
              <a:rPr lang="en-US" sz="3200" b="1" dirty="0" err="1" smtClean="0"/>
              <a:t>src</a:t>
            </a:r>
            <a:r>
              <a:rPr lang="en-US" sz="3200" b="1" dirty="0" smtClean="0"/>
              <a:t>/components/home/About.js</a:t>
            </a:r>
          </a:p>
          <a:p>
            <a:endParaRPr lang="en-US" sz="3200" b="1" dirty="0" smtClean="0"/>
          </a:p>
          <a:p>
            <a:endParaRPr lang="en-US" sz="3200" b="1" dirty="0" smtClean="0"/>
          </a:p>
          <a:p>
            <a:pPr lvl="1"/>
            <a:endParaRPr lang="en-US" sz="3200" b="1" dirty="0" smtClean="0"/>
          </a:p>
          <a:p>
            <a:pPr lvl="1"/>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29</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Http</a:t>
            </a:r>
            <a:endParaRPr lang="en-US" dirty="0"/>
          </a:p>
        </p:txBody>
      </p:sp>
      <p:sp>
        <p:nvSpPr>
          <p:cNvPr id="3" name="Content Placeholder 2"/>
          <p:cNvSpPr>
            <a:spLocks noGrp="1"/>
          </p:cNvSpPr>
          <p:nvPr>
            <p:ph idx="1"/>
          </p:nvPr>
        </p:nvSpPr>
        <p:spPr/>
        <p:txBody>
          <a:bodyPr>
            <a:normAutofit/>
          </a:bodyPr>
          <a:lstStyle/>
          <a:p>
            <a:r>
              <a:rPr lang="en-US" sz="3200" dirty="0" smtClean="0"/>
              <a:t>Http: </a:t>
            </a:r>
            <a:r>
              <a:rPr lang="vi-VN" sz="3200" dirty="0" smtClean="0"/>
              <a:t>cách sử dụng tìm nạp</a:t>
            </a:r>
            <a:r>
              <a:rPr lang="en-US" sz="3200" dirty="0" smtClean="0"/>
              <a:t> (fetch)</a:t>
            </a:r>
            <a:r>
              <a:rPr lang="vi-VN" sz="3200" dirty="0" smtClean="0"/>
              <a:t> để xử lý các yêu cầu mạng.</a:t>
            </a:r>
            <a:endParaRPr lang="en-US" sz="3200" dirty="0" smtClean="0"/>
          </a:p>
          <a:p>
            <a:r>
              <a:rPr lang="en-US" sz="3200" dirty="0" err="1" smtClean="0"/>
              <a:t>Sử</a:t>
            </a:r>
            <a:r>
              <a:rPr lang="en-US" sz="3200" dirty="0" smtClean="0"/>
              <a:t> </a:t>
            </a:r>
            <a:r>
              <a:rPr lang="en-US" sz="3200" dirty="0" err="1" smtClean="0"/>
              <a:t>dụng</a:t>
            </a:r>
            <a:r>
              <a:rPr lang="en-US" sz="3200" dirty="0" smtClean="0"/>
              <a:t> Fetch:</a:t>
            </a:r>
          </a:p>
          <a:p>
            <a:r>
              <a:rPr lang="vi-VN" sz="3200" dirty="0" smtClean="0"/>
              <a:t>Chúng </a:t>
            </a:r>
            <a:r>
              <a:rPr lang="en-US" sz="3200" dirty="0" err="1" smtClean="0"/>
              <a:t>ta</a:t>
            </a:r>
            <a:r>
              <a:rPr lang="en-US" sz="3200" dirty="0" smtClean="0"/>
              <a:t> </a:t>
            </a:r>
            <a:r>
              <a:rPr lang="vi-VN" sz="3200" dirty="0" smtClean="0"/>
              <a:t>sẽ sử dụng phương thức vòng đời </a:t>
            </a:r>
            <a:r>
              <a:rPr lang="vi-VN" sz="3200" b="1" dirty="0" smtClean="0"/>
              <a:t>componentDidMount</a:t>
            </a:r>
            <a:r>
              <a:rPr lang="vi-VN" sz="3200" dirty="0" smtClean="0"/>
              <a:t> để tải dữ liệu từ máy chủ ngay khi thành phần được gắn kết. </a:t>
            </a:r>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3</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Router</a:t>
            </a:r>
            <a:endParaRPr lang="en-US" dirty="0"/>
          </a:p>
        </p:txBody>
      </p:sp>
      <p:sp>
        <p:nvSpPr>
          <p:cNvPr id="3" name="Content Placeholder 2"/>
          <p:cNvSpPr>
            <a:spLocks noGrp="1"/>
          </p:cNvSpPr>
          <p:nvPr>
            <p:ph idx="1"/>
          </p:nvPr>
        </p:nvSpPr>
        <p:spPr/>
        <p:txBody>
          <a:bodyPr>
            <a:normAutofit/>
          </a:bodyPr>
          <a:lstStyle/>
          <a:p>
            <a:r>
              <a:rPr lang="en-US" sz="3200" dirty="0" err="1" smtClean="0"/>
              <a:t>Hình</a:t>
            </a:r>
            <a:r>
              <a:rPr lang="en-US" sz="3200" dirty="0" smtClean="0"/>
              <a:t> </a:t>
            </a:r>
            <a:r>
              <a:rPr lang="en-US" sz="3200" dirty="0" err="1" smtClean="0"/>
              <a:t>ảnh</a:t>
            </a:r>
            <a:r>
              <a:rPr lang="en-US" sz="3200" dirty="0" smtClean="0"/>
              <a:t> </a:t>
            </a:r>
            <a:r>
              <a:rPr lang="en-US" sz="3200" dirty="0" err="1" smtClean="0"/>
              <a:t>về</a:t>
            </a:r>
            <a:r>
              <a:rPr lang="en-US" sz="3200" dirty="0" smtClean="0"/>
              <a:t> Router</a:t>
            </a:r>
            <a:endParaRPr lang="en-US" sz="3200" b="1" dirty="0" smtClean="0"/>
          </a:p>
          <a:p>
            <a:endParaRPr lang="en-US" sz="3200" b="1" dirty="0" smtClean="0"/>
          </a:p>
          <a:p>
            <a:pPr lvl="1"/>
            <a:endParaRPr lang="en-US" sz="3200" b="1" dirty="0" smtClean="0"/>
          </a:p>
          <a:p>
            <a:pPr lvl="1"/>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30</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2" name="Picture 2"/>
          <p:cNvPicPr>
            <a:picLocks noChangeAspect="1" noChangeArrowheads="1"/>
          </p:cNvPicPr>
          <p:nvPr/>
        </p:nvPicPr>
        <p:blipFill>
          <a:blip r:embed="rId2"/>
          <a:srcRect/>
          <a:stretch>
            <a:fillRect/>
          </a:stretch>
        </p:blipFill>
        <p:spPr bwMode="auto">
          <a:xfrm>
            <a:off x="677345" y="1565097"/>
            <a:ext cx="3638550" cy="3810000"/>
          </a:xfrm>
          <a:prstGeom prst="rect">
            <a:avLst/>
          </a:prstGeom>
          <a:noFill/>
          <a:ln w="9525">
            <a:noFill/>
            <a:miter lim="800000"/>
            <a:headEnd/>
            <a:tailEnd/>
          </a:ln>
          <a:effectLst/>
        </p:spPr>
      </p:pic>
      <p:pic>
        <p:nvPicPr>
          <p:cNvPr id="40963" name="Picture 3"/>
          <p:cNvPicPr>
            <a:picLocks noChangeAspect="1" noChangeArrowheads="1"/>
          </p:cNvPicPr>
          <p:nvPr/>
        </p:nvPicPr>
        <p:blipFill>
          <a:blip r:embed="rId3"/>
          <a:srcRect/>
          <a:stretch>
            <a:fillRect/>
          </a:stretch>
        </p:blipFill>
        <p:spPr bwMode="auto">
          <a:xfrm>
            <a:off x="4678755" y="1576549"/>
            <a:ext cx="3629025" cy="4362450"/>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flipH="1">
            <a:off x="6510275" y="1295400"/>
            <a:ext cx="2624974" cy="44196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a:xfrm>
            <a:off x="457200" y="1066800"/>
            <a:ext cx="6248400" cy="5257800"/>
          </a:xfrm>
        </p:spPr>
        <p:txBody>
          <a:bodyPr>
            <a:normAutofit/>
          </a:bodyPr>
          <a:lstStyle/>
          <a:p>
            <a:r>
              <a:rPr lang="en-US" dirty="0" err="1" smtClean="0"/>
              <a:t>Sử</a:t>
            </a:r>
            <a:r>
              <a:rPr lang="en-US" dirty="0" smtClean="0"/>
              <a:t> </a:t>
            </a:r>
            <a:r>
              <a:rPr lang="en-US" dirty="0" err="1" smtClean="0"/>
              <a:t>dụng</a:t>
            </a:r>
            <a:r>
              <a:rPr lang="en-US" dirty="0" smtClean="0"/>
              <a:t> Http </a:t>
            </a:r>
            <a:r>
              <a:rPr lang="en-US" dirty="0" err="1" smtClean="0"/>
              <a:t>trong</a:t>
            </a:r>
            <a:r>
              <a:rPr lang="en-US" dirty="0" smtClean="0"/>
              <a:t> React Native</a:t>
            </a:r>
          </a:p>
          <a:p>
            <a:r>
              <a:rPr lang="en-US" dirty="0" smtClean="0"/>
              <a:t> </a:t>
            </a:r>
            <a:r>
              <a:rPr lang="en-US" dirty="0" err="1" smtClean="0"/>
              <a:t>Sử</a:t>
            </a:r>
            <a:r>
              <a:rPr lang="en-US" dirty="0" smtClean="0"/>
              <a:t> </a:t>
            </a:r>
            <a:r>
              <a:rPr lang="en-US" dirty="0" err="1" smtClean="0"/>
              <a:t>dụng</a:t>
            </a:r>
            <a:r>
              <a:rPr lang="en-US" dirty="0" smtClean="0"/>
              <a:t> Button </a:t>
            </a:r>
            <a:r>
              <a:rPr lang="en-US" dirty="0" err="1" smtClean="0"/>
              <a:t>trong</a:t>
            </a:r>
            <a:r>
              <a:rPr lang="en-US" dirty="0" smtClean="0"/>
              <a:t> React Native</a:t>
            </a:r>
          </a:p>
          <a:p>
            <a:r>
              <a:rPr lang="en-US" dirty="0" err="1" smtClean="0"/>
              <a:t>Sử</a:t>
            </a:r>
            <a:r>
              <a:rPr lang="en-US" dirty="0" smtClean="0"/>
              <a:t> </a:t>
            </a:r>
            <a:r>
              <a:rPr lang="en-US" dirty="0" err="1" smtClean="0"/>
              <a:t>dụng</a:t>
            </a:r>
            <a:r>
              <a:rPr lang="en-US" dirty="0" smtClean="0"/>
              <a:t> Animation </a:t>
            </a:r>
            <a:r>
              <a:rPr lang="en-US" dirty="0" err="1" smtClean="0"/>
              <a:t>trong</a:t>
            </a:r>
            <a:r>
              <a:rPr lang="en-US" dirty="0" smtClean="0"/>
              <a:t> React Native</a:t>
            </a:r>
          </a:p>
          <a:p>
            <a:r>
              <a:rPr lang="en-US" dirty="0" err="1" smtClean="0"/>
              <a:t>Sử</a:t>
            </a:r>
            <a:r>
              <a:rPr lang="en-US" dirty="0" smtClean="0"/>
              <a:t> </a:t>
            </a:r>
            <a:r>
              <a:rPr lang="en-US" dirty="0" err="1" smtClean="0"/>
              <a:t>dụng</a:t>
            </a:r>
            <a:r>
              <a:rPr lang="en-US" dirty="0" smtClean="0"/>
              <a:t> Router </a:t>
            </a:r>
            <a:r>
              <a:rPr lang="en-US" dirty="0" err="1" smtClean="0"/>
              <a:t>trong</a:t>
            </a:r>
            <a:r>
              <a:rPr lang="en-US" dirty="0" smtClean="0"/>
              <a:t> React Native</a:t>
            </a:r>
          </a:p>
          <a:p>
            <a:endParaRPr lang="en-US" dirty="0" smtClean="0"/>
          </a:p>
          <a:p>
            <a:endParaRPr lang="en-US" dirty="0"/>
          </a:p>
        </p:txBody>
      </p:sp>
    </p:spTree>
    <p:extLst>
      <p:ext uri="{BB962C8B-B14F-4D97-AF65-F5344CB8AC3E}">
        <p14:creationId xmlns:p14="http://schemas.microsoft.com/office/powerpoint/2010/main" xmlns="" val="1013296428"/>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xmlns=""/>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xmlns=""/>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xmlns="">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xmlns=""/>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xmlns="">
                      <a14:imgLayer r:embed="rId9">
                        <a14:imgEffect>
                          <a14:backgroundRemoval t="2439" b="97073" l="9016" r="67213"/>
                        </a14:imgEffect>
                      </a14:imgLayer>
                    </a14:imgProps>
                  </a:ext>
                  <a:ext uri="{28A0092B-C50C-407E-A947-70E740481C1C}">
                    <a14:useLocalDpi xmlns:a14="http://schemas.microsoft.com/office/drawing/2010/main" xmlns=""/>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xmlns="" val="445554608"/>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Http</a:t>
            </a:r>
            <a:endParaRPr lang="en-US" dirty="0"/>
          </a:p>
        </p:txBody>
      </p:sp>
      <p:sp>
        <p:nvSpPr>
          <p:cNvPr id="3" name="Content Placeholder 2"/>
          <p:cNvSpPr>
            <a:spLocks noGrp="1"/>
          </p:cNvSpPr>
          <p:nvPr>
            <p:ph idx="1"/>
          </p:nvPr>
        </p:nvSpPr>
        <p:spPr/>
        <p:txBody>
          <a:bodyPr>
            <a:normAutofit/>
          </a:bodyPr>
          <a:lstStyle/>
          <a:p>
            <a:r>
              <a:rPr lang="en-US" sz="3200" dirty="0" smtClean="0"/>
              <a:t>Http: </a:t>
            </a:r>
            <a:r>
              <a:rPr lang="vi-VN" sz="3200" dirty="0" smtClean="0"/>
              <a:t>cách sử dụng tìm nạp</a:t>
            </a:r>
            <a:r>
              <a:rPr lang="en-US" sz="3200" dirty="0" smtClean="0"/>
              <a:t> (fetch)</a:t>
            </a:r>
            <a:r>
              <a:rPr lang="vi-VN" sz="3200" dirty="0" smtClean="0"/>
              <a:t> để xử lý các yêu cầu mạng.</a:t>
            </a:r>
            <a:endParaRPr lang="en-US" sz="3200" dirty="0" smtClean="0"/>
          </a:p>
          <a:p>
            <a:r>
              <a:rPr lang="en-US" sz="3200" dirty="0" err="1" smtClean="0"/>
              <a:t>Sử</a:t>
            </a:r>
            <a:r>
              <a:rPr lang="en-US" sz="3200" dirty="0" smtClean="0"/>
              <a:t> </a:t>
            </a:r>
            <a:r>
              <a:rPr lang="en-US" sz="3200" dirty="0" err="1" smtClean="0"/>
              <a:t>dụng</a:t>
            </a:r>
            <a:r>
              <a:rPr lang="en-US" sz="3200" dirty="0" smtClean="0"/>
              <a:t> Fetch:</a:t>
            </a:r>
          </a:p>
          <a:p>
            <a:r>
              <a:rPr lang="vi-VN" sz="3200" dirty="0" smtClean="0"/>
              <a:t>Chức năng này sẽ gửi yêu cầu GET đến máy chủ, trả lại dữ liệu JSON, đăng xuất đầu ra để điều khiển và cập nhật trạng thái.</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4</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Http</a:t>
            </a:r>
            <a:endParaRPr lang="en-US" dirty="0"/>
          </a:p>
        </p:txBody>
      </p:sp>
      <p:sp>
        <p:nvSpPr>
          <p:cNvPr id="3" name="Content Placeholder 2"/>
          <p:cNvSpPr>
            <a:spLocks noGrp="1"/>
          </p:cNvSpPr>
          <p:nvPr>
            <p:ph idx="1"/>
          </p:nvPr>
        </p:nvSpPr>
        <p:spPr/>
        <p:txBody>
          <a:bodyPr>
            <a:normAutofit/>
          </a:bodyPr>
          <a:lstStyle/>
          <a:p>
            <a:r>
              <a:rPr lang="en-US" sz="3200" dirty="0" smtClean="0"/>
              <a:t>File </a:t>
            </a:r>
            <a:r>
              <a:rPr lang="en-US" sz="3200" b="1" dirty="0" err="1" smtClean="0"/>
              <a:t>src</a:t>
            </a:r>
            <a:r>
              <a:rPr lang="en-US" sz="3200" b="1" dirty="0" smtClean="0"/>
              <a:t>/components/home/Home.js</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5</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0" name="Picture 2"/>
          <p:cNvPicPr>
            <a:picLocks noChangeAspect="1" noChangeArrowheads="1"/>
          </p:cNvPicPr>
          <p:nvPr/>
        </p:nvPicPr>
        <p:blipFill>
          <a:blip r:embed="rId2"/>
          <a:srcRect/>
          <a:stretch>
            <a:fillRect/>
          </a:stretch>
        </p:blipFill>
        <p:spPr bwMode="auto">
          <a:xfrm>
            <a:off x="734014" y="1648414"/>
            <a:ext cx="7038975" cy="2924175"/>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Http</a:t>
            </a:r>
            <a:endParaRPr lang="en-US" dirty="0"/>
          </a:p>
        </p:txBody>
      </p:sp>
      <p:sp>
        <p:nvSpPr>
          <p:cNvPr id="3" name="Content Placeholder 2"/>
          <p:cNvSpPr>
            <a:spLocks noGrp="1"/>
          </p:cNvSpPr>
          <p:nvPr>
            <p:ph idx="1"/>
          </p:nvPr>
        </p:nvSpPr>
        <p:spPr/>
        <p:txBody>
          <a:bodyPr>
            <a:normAutofit/>
          </a:bodyPr>
          <a:lstStyle/>
          <a:p>
            <a:r>
              <a:rPr lang="en-US" sz="3200" dirty="0" smtClean="0"/>
              <a:t>File </a:t>
            </a:r>
            <a:r>
              <a:rPr lang="en-US" sz="2800" b="1" dirty="0" err="1" smtClean="0"/>
              <a:t>src</a:t>
            </a:r>
            <a:r>
              <a:rPr lang="en-US" sz="2800" b="1" dirty="0" smtClean="0"/>
              <a:t>/components/home/HttpExample.js</a:t>
            </a:r>
            <a:endParaRPr lang="en-US" sz="28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6</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4" name="Picture 2"/>
          <p:cNvPicPr>
            <a:picLocks noChangeAspect="1" noChangeArrowheads="1"/>
          </p:cNvPicPr>
          <p:nvPr/>
        </p:nvPicPr>
        <p:blipFill>
          <a:blip r:embed="rId2"/>
          <a:srcRect/>
          <a:stretch>
            <a:fillRect/>
          </a:stretch>
        </p:blipFill>
        <p:spPr bwMode="auto">
          <a:xfrm>
            <a:off x="700838" y="1510301"/>
            <a:ext cx="7762875" cy="5131942"/>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Http</a:t>
            </a:r>
            <a:endParaRPr lang="en-US" dirty="0"/>
          </a:p>
        </p:txBody>
      </p:sp>
      <p:sp>
        <p:nvSpPr>
          <p:cNvPr id="3" name="Content Placeholder 2"/>
          <p:cNvSpPr>
            <a:spLocks noGrp="1"/>
          </p:cNvSpPr>
          <p:nvPr>
            <p:ph idx="1"/>
          </p:nvPr>
        </p:nvSpPr>
        <p:spPr/>
        <p:txBody>
          <a:bodyPr>
            <a:normAutofit/>
          </a:bodyPr>
          <a:lstStyle/>
          <a:p>
            <a:r>
              <a:rPr lang="en-US" sz="3200" dirty="0" smtClean="0"/>
              <a:t>File </a:t>
            </a:r>
            <a:r>
              <a:rPr lang="en-US" sz="2800" b="1" dirty="0" err="1" smtClean="0"/>
              <a:t>src</a:t>
            </a:r>
            <a:r>
              <a:rPr lang="en-US" sz="2800" b="1" dirty="0" smtClean="0"/>
              <a:t>/components/home/HttpExample.js</a:t>
            </a:r>
            <a:endParaRPr lang="en-US" sz="28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7</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78" name="Picture 2"/>
          <p:cNvPicPr>
            <a:picLocks noChangeAspect="1" noChangeArrowheads="1"/>
          </p:cNvPicPr>
          <p:nvPr/>
        </p:nvPicPr>
        <p:blipFill>
          <a:blip r:embed="rId2"/>
          <a:srcRect/>
          <a:stretch>
            <a:fillRect/>
          </a:stretch>
        </p:blipFill>
        <p:spPr bwMode="auto">
          <a:xfrm>
            <a:off x="795338" y="1890713"/>
            <a:ext cx="7553325" cy="3076575"/>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Button</a:t>
            </a:r>
            <a:endParaRPr lang="en-US" dirty="0"/>
          </a:p>
        </p:txBody>
      </p:sp>
      <p:sp>
        <p:nvSpPr>
          <p:cNvPr id="3" name="Content Placeholder 2"/>
          <p:cNvSpPr>
            <a:spLocks noGrp="1"/>
          </p:cNvSpPr>
          <p:nvPr>
            <p:ph idx="1"/>
          </p:nvPr>
        </p:nvSpPr>
        <p:spPr/>
        <p:txBody>
          <a:bodyPr>
            <a:normAutofit/>
          </a:bodyPr>
          <a:lstStyle/>
          <a:p>
            <a:r>
              <a:rPr lang="en-US" sz="3200" dirty="0" smtClean="0"/>
              <a:t>Button: C</a:t>
            </a:r>
            <a:r>
              <a:rPr lang="vi-VN" sz="3200" dirty="0" smtClean="0"/>
              <a:t>húng t</a:t>
            </a:r>
            <a:r>
              <a:rPr lang="en-US" sz="3200" dirty="0" smtClean="0"/>
              <a:t>a</a:t>
            </a:r>
            <a:r>
              <a:rPr lang="vi-VN" sz="3200" dirty="0" smtClean="0"/>
              <a:t> thấy các thành phần có thể chạm vào </a:t>
            </a:r>
            <a:r>
              <a:rPr lang="en-US" sz="3200" dirty="0" smtClean="0"/>
              <a:t>React </a:t>
            </a:r>
            <a:r>
              <a:rPr lang="vi-VN" sz="3200" dirty="0" smtClean="0"/>
              <a:t>Native</a:t>
            </a:r>
            <a:r>
              <a:rPr lang="en-US" sz="3200" dirty="0" smtClean="0"/>
              <a:t> </a:t>
            </a:r>
            <a:r>
              <a:rPr lang="en-US" sz="3200" dirty="0" err="1" smtClean="0"/>
              <a:t>là</a:t>
            </a:r>
            <a:r>
              <a:rPr lang="en-US" sz="3200" dirty="0" smtClean="0"/>
              <a:t> button</a:t>
            </a:r>
            <a:r>
              <a:rPr lang="vi-VN" sz="3200" dirty="0" smtClean="0"/>
              <a:t>.</a:t>
            </a:r>
            <a:endParaRPr lang="en-US" sz="3200" dirty="0" smtClean="0"/>
          </a:p>
          <a:p>
            <a:r>
              <a:rPr lang="en-US" sz="3200" dirty="0" smtClean="0"/>
              <a:t>Button </a:t>
            </a:r>
            <a:r>
              <a:rPr lang="en-US" sz="3200" dirty="0" err="1" smtClean="0"/>
              <a:t>có</a:t>
            </a:r>
            <a:r>
              <a:rPr lang="en-US" sz="3200" dirty="0" smtClean="0"/>
              <a:t> </a:t>
            </a:r>
            <a:r>
              <a:rPr lang="en-US" sz="3200" dirty="0" err="1" smtClean="0"/>
              <a:t>thể</a:t>
            </a:r>
            <a:r>
              <a:rPr lang="en-US" sz="3200" dirty="0" smtClean="0"/>
              <a:t> </a:t>
            </a:r>
            <a:r>
              <a:rPr lang="en-US" sz="3200" dirty="0" err="1" smtClean="0"/>
              <a:t>gọi</a:t>
            </a:r>
            <a:r>
              <a:rPr lang="en-US" sz="3200" dirty="0" smtClean="0"/>
              <a:t> </a:t>
            </a:r>
            <a:r>
              <a:rPr lang="en-US" sz="3200" dirty="0" err="1" smtClean="0"/>
              <a:t>là</a:t>
            </a:r>
            <a:r>
              <a:rPr lang="en-US" sz="3200" dirty="0" smtClean="0"/>
              <a:t> </a:t>
            </a:r>
            <a:r>
              <a:rPr lang="vi-VN" sz="3200" dirty="0" smtClean="0"/>
              <a:t>"touchable" bởi vì chúng cung cấp hình ảnh động được xây dựng</a:t>
            </a:r>
            <a:endParaRPr lang="en-US" sz="3200" dirty="0" smtClean="0"/>
          </a:p>
          <a:p>
            <a:r>
              <a:rPr lang="vi-VN" sz="3200" dirty="0" smtClean="0"/>
              <a:t> </a:t>
            </a:r>
            <a:r>
              <a:rPr lang="en-US" sz="3200" dirty="0" smtClean="0"/>
              <a:t>C</a:t>
            </a:r>
            <a:r>
              <a:rPr lang="vi-VN" sz="3200" dirty="0" smtClean="0"/>
              <a:t>ó thể sử dụng tính năng onPress để xử lý sự kiện chạm.</a:t>
            </a:r>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8</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Button</a:t>
            </a:r>
            <a:endParaRPr lang="en-US" dirty="0"/>
          </a:p>
        </p:txBody>
      </p:sp>
      <p:sp>
        <p:nvSpPr>
          <p:cNvPr id="3" name="Content Placeholder 2"/>
          <p:cNvSpPr>
            <a:spLocks noGrp="1"/>
          </p:cNvSpPr>
          <p:nvPr>
            <p:ph idx="1"/>
          </p:nvPr>
        </p:nvSpPr>
        <p:spPr/>
        <p:txBody>
          <a:bodyPr>
            <a:normAutofit/>
          </a:bodyPr>
          <a:lstStyle/>
          <a:p>
            <a:r>
              <a:rPr lang="vi-VN" sz="3200" dirty="0" smtClean="0"/>
              <a:t>Facebook cung cấp thành phần Button, có thể được sử dụng như một generic button</a:t>
            </a:r>
            <a:endParaRPr lang="en-US" sz="3200" dirty="0" smtClean="0"/>
          </a:p>
          <a:p>
            <a:r>
              <a:rPr lang="vi-VN" sz="3200" dirty="0" smtClean="0"/>
              <a:t>Nếu thành phần Button mặc định không phù hợp với nhu cầu của bạn, bạn có thể sử dụng một trong các thành phần sau.</a:t>
            </a:r>
            <a:endParaRPr lang="en-US" sz="3200" dirty="0" smtClean="0"/>
          </a:p>
          <a:p>
            <a:r>
              <a:rPr lang="en-US" sz="3200" b="1" dirty="0" smtClean="0"/>
              <a:t>Touchable Opacity</a:t>
            </a:r>
          </a:p>
          <a:p>
            <a:r>
              <a:rPr lang="en-US" sz="3200" b="1" dirty="0" smtClean="0"/>
              <a:t>Touchable Highlight</a:t>
            </a:r>
          </a:p>
          <a:p>
            <a:r>
              <a:rPr lang="en-US" sz="3200" b="1" dirty="0" smtClean="0"/>
              <a:t>Touchable Native Feedback</a:t>
            </a:r>
          </a:p>
          <a:p>
            <a:r>
              <a:rPr lang="en-US" sz="3200" b="1" dirty="0" smtClean="0"/>
              <a:t>Touchable Without Feedback</a:t>
            </a:r>
          </a:p>
          <a:p>
            <a:endParaRPr lang="en-US" sz="3200" dirty="0" smtClean="0"/>
          </a:p>
        </p:txBody>
      </p:sp>
      <p:sp>
        <p:nvSpPr>
          <p:cNvPr id="4" name="Slide Number Placeholder 3"/>
          <p:cNvSpPr>
            <a:spLocks noGrp="1"/>
          </p:cNvSpPr>
          <p:nvPr>
            <p:ph type="sldNum" sz="quarter" idx="12"/>
          </p:nvPr>
        </p:nvSpPr>
        <p:spPr/>
        <p:txBody>
          <a:bodyPr/>
          <a:lstStyle/>
          <a:p>
            <a:fld id="{E7E9B6F3-B49F-4E82-9D41-75F73D848A25}" type="slidenum">
              <a:rPr lang="en-US" smtClean="0"/>
              <a:pPr/>
              <a:t>9</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8025</TotalTime>
  <Words>939</Words>
  <Application>Microsoft Office PowerPoint</Application>
  <PresentationFormat>On-screen Show (4:3)</PresentationFormat>
  <Paragraphs>149</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Custom Design</vt:lpstr>
      <vt:lpstr>Lập trình đa nền tảng với react</vt:lpstr>
      <vt:lpstr>Mục tiêu</vt:lpstr>
      <vt:lpstr>Các khái niệm: Http</vt:lpstr>
      <vt:lpstr>Các khái niệm: Http</vt:lpstr>
      <vt:lpstr>Demo: Http</vt:lpstr>
      <vt:lpstr>Demo: Http</vt:lpstr>
      <vt:lpstr>Demo: Http</vt:lpstr>
      <vt:lpstr>Các khái niệm: Button</vt:lpstr>
      <vt:lpstr>Các khái niệm: Button</vt:lpstr>
      <vt:lpstr>Các khái niệm: Button</vt:lpstr>
      <vt:lpstr>Các khái niệm: Button</vt:lpstr>
      <vt:lpstr>Các khái niệm: Button</vt:lpstr>
      <vt:lpstr>Các khái niệm: Button</vt:lpstr>
      <vt:lpstr>Lập trình đa nền tảng với react</vt:lpstr>
      <vt:lpstr>Các khái niệm: Animation</vt:lpstr>
      <vt:lpstr>Các khái niệm: Animation</vt:lpstr>
      <vt:lpstr>Các khái niệm: Animation</vt:lpstr>
      <vt:lpstr>Các khái niệm: Animation</vt:lpstr>
      <vt:lpstr>Các khái niệm: Animation</vt:lpstr>
      <vt:lpstr>Các khái niệm: Animation</vt:lpstr>
      <vt:lpstr>Các khái niệm: Animation</vt:lpstr>
      <vt:lpstr>Các khái niệm: Animation</vt:lpstr>
      <vt:lpstr>Các khái niệm: Animation</vt:lpstr>
      <vt:lpstr>Các khái niệm: Animation</vt:lpstr>
      <vt:lpstr>Các khái niệm: Animation</vt:lpstr>
      <vt:lpstr>Các khái niệm: Animation</vt:lpstr>
      <vt:lpstr>Các khái niệm: Router</vt:lpstr>
      <vt:lpstr>Các khái niệm: Router</vt:lpstr>
      <vt:lpstr>Các khái niệm: Router</vt:lpstr>
      <vt:lpstr>Các khái niệm: Router</vt:lpstr>
      <vt:lpstr>Tổng kết</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hng</cp:lastModifiedBy>
  <cp:revision>1435</cp:revision>
  <dcterms:created xsi:type="dcterms:W3CDTF">2013-04-23T08:05:33Z</dcterms:created>
  <dcterms:modified xsi:type="dcterms:W3CDTF">2017-10-19T08:09:07Z</dcterms:modified>
</cp:coreProperties>
</file>