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sldIdLst>
    <p:sldId id="541" r:id="rId2"/>
    <p:sldId id="637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38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486" r:id="rId26"/>
    <p:sldId id="62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74" autoAdjust="0"/>
  </p:normalViewPr>
  <p:slideViewPr>
    <p:cSldViewPr>
      <p:cViewPr>
        <p:scale>
          <a:sx n="78" d="100"/>
          <a:sy n="78" d="100"/>
        </p:scale>
        <p:origin x="-133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55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740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5A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"/>
            <a:ext cx="1502388" cy="5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8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4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919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smtClean="0"/>
              <a:t>THÀNH PHẦN TRÌNH BÀY</a:t>
            </a:r>
            <a:endParaRPr lang="en-US" dirty="0" smtClean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dụngView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xmlns="" val="248586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webview</a:t>
            </a:r>
            <a:r>
              <a:rPr lang="en-US" sz="3200" dirty="0" smtClean="0"/>
              <a:t>:</a:t>
            </a:r>
          </a:p>
          <a:p>
            <a:r>
              <a:rPr lang="en-US" sz="2800" dirty="0" err="1" smtClean="0"/>
              <a:t>Bây</a:t>
            </a:r>
            <a:r>
              <a:rPr lang="en-US" sz="2800" dirty="0" smtClean="0"/>
              <a:t> </a:t>
            </a:r>
            <a:r>
              <a:rPr lang="en-US" sz="2800" dirty="0" err="1" smtClean="0"/>
              <a:t>giờ</a:t>
            </a:r>
            <a:r>
              <a:rPr lang="en-US" sz="2800" dirty="0" smtClean="0"/>
              <a:t> </a:t>
            </a:r>
            <a:r>
              <a:rPr lang="en-US" sz="2800" dirty="0" err="1" smtClean="0"/>
              <a:t>ta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b="1" dirty="0" smtClean="0"/>
              <a:t>WebViewExample.js</a:t>
            </a:r>
            <a:r>
              <a:rPr lang="en-US" sz="2800" dirty="0" smtClean="0"/>
              <a:t>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thư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/components/home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Code File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/components/home/WebViewExample.js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nay (</a:t>
            </a:r>
            <a:r>
              <a:rPr lang="en-US" dirty="0" err="1" smtClean="0"/>
              <a:t>tháng</a:t>
            </a:r>
            <a:r>
              <a:rPr lang="en-US" dirty="0" smtClean="0"/>
              <a:t> 8/2017) react native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webview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IOS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webview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 </a:t>
            </a:r>
            <a:r>
              <a:rPr lang="en-US" dirty="0" err="1" smtClean="0"/>
              <a:t>thông</a:t>
            </a:r>
            <a:r>
              <a:rPr lang="en-US" dirty="0" smtClean="0"/>
              <a:t> qua framework </a:t>
            </a:r>
            <a:r>
              <a:rPr lang="en-US" dirty="0" err="1" smtClean="0"/>
              <a:t>của</a:t>
            </a:r>
            <a:r>
              <a:rPr lang="en-US" dirty="0" smtClean="0"/>
              <a:t> Lucas Ferreira</a:t>
            </a:r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webview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Lucas Ferreira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862" y="872380"/>
            <a:ext cx="5403083" cy="575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5: THÀNH PHẦN TRÌNH BÀY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Modal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ActivityIndicator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xmlns="" val="323008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Modal: </a:t>
            </a:r>
            <a:r>
              <a:rPr lang="vi-VN" sz="3200" dirty="0" smtClean="0"/>
              <a:t>Chúng ta sẽ đặt logic bên trong </a:t>
            </a:r>
            <a:r>
              <a:rPr lang="vi-VN" sz="3200" b="1" dirty="0" smtClean="0"/>
              <a:t>ModalExample</a:t>
            </a:r>
            <a:r>
              <a:rPr lang="vi-VN" sz="3200" dirty="0" smtClean="0"/>
              <a:t>. </a:t>
            </a:r>
            <a:endParaRPr lang="en-US" sz="3200" dirty="0" smtClean="0"/>
          </a:p>
          <a:p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vi-VN" sz="3200" dirty="0" smtClean="0"/>
              <a:t>có thể cập nhật trạng thái ban đầu bằng cách chạy </a:t>
            </a:r>
            <a:r>
              <a:rPr lang="vi-VN" sz="3200" b="1" dirty="0" smtClean="0"/>
              <a:t>toggleModal</a:t>
            </a:r>
            <a:r>
              <a:rPr lang="vi-VN" sz="32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Modal: </a:t>
            </a:r>
            <a:r>
              <a:rPr lang="vi-VN" sz="3200" dirty="0" smtClean="0"/>
              <a:t>Sau khi cập nhật trạng thái ban đầu bằng cách chạy </a:t>
            </a:r>
            <a:r>
              <a:rPr lang="vi-VN" sz="3200" b="1" dirty="0" smtClean="0"/>
              <a:t>toggleModal</a:t>
            </a:r>
            <a:r>
              <a:rPr lang="vi-VN" sz="3200" dirty="0" smtClean="0"/>
              <a:t>, chúng ta sẽ thiết lập thuộc tính hiển thị cho </a:t>
            </a:r>
            <a:r>
              <a:rPr lang="en-US" sz="3200" b="1" dirty="0" smtClean="0"/>
              <a:t>Modal</a:t>
            </a:r>
            <a:r>
              <a:rPr lang="vi-VN" sz="3200" dirty="0" smtClean="0"/>
              <a:t> của chúng ta. 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Yêu</a:t>
            </a:r>
            <a:r>
              <a:rPr lang="en-US" sz="3200" dirty="0" smtClean="0"/>
              <a:t> </a:t>
            </a:r>
            <a:r>
              <a:rPr lang="en-US" sz="3200" dirty="0" err="1" smtClean="0"/>
              <a:t>cầu</a:t>
            </a:r>
            <a:r>
              <a:rPr lang="en-US" sz="3200" dirty="0" smtClean="0"/>
              <a:t> </a:t>
            </a:r>
            <a:r>
              <a:rPr lang="vi-VN" sz="3200" dirty="0" smtClean="0"/>
              <a:t>này sẽ được cập nhật khi </a:t>
            </a:r>
            <a:r>
              <a:rPr lang="en-US" sz="3200" b="1" dirty="0" smtClean="0"/>
              <a:t>state</a:t>
            </a:r>
            <a:r>
              <a:rPr lang="en-US" sz="3200" dirty="0" smtClean="0"/>
              <a:t> </a:t>
            </a:r>
            <a:r>
              <a:rPr lang="vi-VN" sz="3200" dirty="0" smtClean="0"/>
              <a:t>thay đổi.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File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018" y="1847421"/>
            <a:ext cx="75152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/components/home/ModalExample.js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31" y="1441067"/>
            <a:ext cx="8733034" cy="464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/components/home/ModalExample.js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30" y="1443187"/>
            <a:ext cx="8034391" cy="499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File </a:t>
            </a:r>
            <a:r>
              <a:rPr lang="en-US" b="1" dirty="0" err="1" smtClean="0"/>
              <a:t>src</a:t>
            </a:r>
            <a:r>
              <a:rPr lang="en-US" b="1" dirty="0" smtClean="0"/>
              <a:t>/components/home/ModalExample.js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890713"/>
            <a:ext cx="84391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1571625"/>
            <a:ext cx="36004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View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Webview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</a:t>
            </a:r>
            <a:r>
              <a:rPr lang="en-US" dirty="0" smtClean="0"/>
              <a:t>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Modal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ActivityIndicator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62125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button, modal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7013" y="1614488"/>
            <a:ext cx="36099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Modal,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nodejs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algn="just"/>
            <a:r>
              <a:rPr lang="vi-VN" dirty="0" smtClean="0"/>
              <a:t>Dữ liệu truyền vào phương thức write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text,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,…</a:t>
            </a:r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Stream,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r>
              <a:rPr lang="en-US" dirty="0" smtClean="0"/>
              <a:t> (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Stream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writable </a:t>
            </a:r>
            <a:r>
              <a:rPr lang="en-US" dirty="0" err="1" smtClean="0"/>
              <a:t>bằng</a:t>
            </a:r>
            <a:r>
              <a:rPr lang="en-US" dirty="0" smtClean="0"/>
              <a:t> true;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createReadStream</a:t>
            </a:r>
            <a:r>
              <a:rPr lang="en-US" dirty="0" smtClean="0"/>
              <a:t>() </a:t>
            </a:r>
            <a:r>
              <a:rPr lang="en-US" dirty="0" err="1" smtClean="0"/>
              <a:t>cho</a:t>
            </a:r>
            <a:r>
              <a:rPr lang="en-US" smtClean="0"/>
              <a:t> readable)</a:t>
            </a:r>
            <a:endParaRPr lang="en-US" dirty="0" smtClean="0"/>
          </a:p>
          <a:p>
            <a:pPr algn="just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drain </a:t>
            </a:r>
            <a:r>
              <a:rPr lang="en-US" dirty="0" err="1" smtClean="0"/>
              <a:t>của</a:t>
            </a:r>
            <a:r>
              <a:rPr lang="en-US" dirty="0" smtClean="0"/>
              <a:t> stream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Activity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animation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kiểu</a:t>
            </a:r>
            <a:r>
              <a:rPr lang="en-US" sz="3200" dirty="0" smtClean="0"/>
              <a:t> </a:t>
            </a:r>
            <a:r>
              <a:rPr lang="vi-VN" sz="3200" dirty="0" smtClean="0"/>
              <a:t>Boolean được sử dụng để hiển thị </a:t>
            </a:r>
            <a:r>
              <a:rPr lang="en-US" sz="3200" dirty="0" smtClean="0"/>
              <a:t>Activity Indicator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r>
              <a:rPr lang="vi-VN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close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vi-VN" sz="3200" dirty="0" smtClean="0"/>
              <a:t>sau khi các thành phần được gắn kết. </a:t>
            </a:r>
            <a:endParaRPr lang="en-US" sz="3200" dirty="0" smtClean="0"/>
          </a:p>
          <a:p>
            <a:r>
              <a:rPr lang="vi-VN" sz="3200" dirty="0" smtClean="0"/>
              <a:t>Điều này được thực hiện bằng cách sử dụng hàm closeActivityIndicator ().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Activity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Activity Indicator</a:t>
            </a:r>
          </a:p>
          <a:p>
            <a:r>
              <a:rPr lang="en-US" sz="3200" dirty="0" smtClean="0"/>
              <a:t>Ta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code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file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</a:p>
          <a:p>
            <a:r>
              <a:rPr lang="en-US" sz="3200" dirty="0" err="1" smtClean="0"/>
              <a:t>Và</a:t>
            </a:r>
            <a:endParaRPr lang="en-US" sz="3200" dirty="0" smtClean="0"/>
          </a:p>
          <a:p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/components/home/ActivityIndicatorExample.js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Activity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 smtClean="0"/>
              <a:t>Khi chạy ứng dụng, chúng ta sẽ</a:t>
            </a:r>
            <a:r>
              <a:rPr lang="en-US" sz="3200" dirty="0" smtClean="0"/>
              <a:t> </a:t>
            </a:r>
            <a:r>
              <a:rPr lang="en-US" sz="3200" dirty="0" err="1" smtClean="0"/>
              <a:t>thấy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load </a:t>
            </a:r>
            <a:r>
              <a:rPr lang="vi-VN" sz="3200" dirty="0" smtClean="0"/>
              <a:t>trên màn hình. </a:t>
            </a:r>
            <a:endParaRPr lang="en-US" sz="3200" dirty="0" smtClean="0"/>
          </a:p>
          <a:p>
            <a:r>
              <a:rPr lang="vi-VN" sz="3200" dirty="0" smtClean="0"/>
              <a:t>Nó sẽ biến mất sau </a:t>
            </a:r>
            <a:r>
              <a:rPr lang="en-US" sz="3200" dirty="0" err="1" smtClean="0"/>
              <a:t>vài</a:t>
            </a:r>
            <a:r>
              <a:rPr lang="en-US" sz="3200" dirty="0" smtClean="0"/>
              <a:t> </a:t>
            </a:r>
            <a:r>
              <a:rPr lang="vi-VN" sz="3200" dirty="0" smtClean="0"/>
              <a:t>giây</a:t>
            </a:r>
            <a:r>
              <a:rPr lang="en-US" sz="3200" dirty="0" smtClean="0"/>
              <a:t> (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cấu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1340" y="2757295"/>
            <a:ext cx="3558390" cy="365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6510275" y="1295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View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Webview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Modal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ActivityIndicator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smtClean="0"/>
              <a:t> React Native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329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 xmlns="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xmlns="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44555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View: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nhất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React Native</a:t>
            </a:r>
          </a:p>
          <a:p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xem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b="1" dirty="0" smtClean="0"/>
              <a:t>div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web</a:t>
            </a:r>
          </a:p>
          <a:p>
            <a:pPr lvl="1"/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View:</a:t>
            </a:r>
          </a:p>
          <a:p>
            <a:pPr lvl="1"/>
            <a:r>
              <a:rPr lang="vi-VN" sz="3200" dirty="0" smtClean="0"/>
              <a:t>Khi bạn cần bọc các phần tử bên trong vùng chứa, bạn có thể sử dụng </a:t>
            </a:r>
            <a:r>
              <a:rPr lang="en-US" sz="3200" b="1" dirty="0" smtClean="0"/>
              <a:t>View</a:t>
            </a:r>
            <a:r>
              <a:rPr lang="en-US" sz="3200" dirty="0" smtClean="0"/>
              <a:t> </a:t>
            </a:r>
            <a:r>
              <a:rPr lang="vi-VN" sz="3200" dirty="0" smtClean="0"/>
              <a:t>dưới dạng một phần tử vùng chứa</a:t>
            </a:r>
            <a:r>
              <a:rPr lang="en-US" sz="3200" dirty="0" smtClean="0"/>
              <a:t> (Container Element)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pPr lvl="1"/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View:</a:t>
            </a:r>
          </a:p>
          <a:p>
            <a:pPr lvl="1"/>
            <a:r>
              <a:rPr lang="vi-VN" sz="3200" dirty="0" smtClean="0"/>
              <a:t>Khi bạn muốn tổ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vi-VN" sz="3200" dirty="0" smtClean="0"/>
              <a:t> nhiều phần tử bên trong phần tử gốc, cả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vi-VN" sz="3200" dirty="0" smtClean="0"/>
              <a:t> cha và con đều có thể là </a:t>
            </a:r>
            <a:r>
              <a:rPr lang="en-US" sz="3200" dirty="0" smtClean="0"/>
              <a:t>View</a:t>
            </a:r>
            <a:r>
              <a:rPr lang="vi-VN" sz="3200" dirty="0" smtClean="0"/>
              <a:t>. </a:t>
            </a:r>
            <a:endParaRPr lang="en-US" sz="3200" dirty="0" smtClean="0"/>
          </a:p>
          <a:p>
            <a:pPr lvl="1"/>
            <a:r>
              <a:rPr lang="vi-VN" sz="3200" dirty="0" smtClean="0"/>
              <a:t>Nó có thể </a:t>
            </a:r>
            <a:r>
              <a:rPr lang="en-US" sz="3200" dirty="0" err="1" smtClean="0"/>
              <a:t>chứa</a:t>
            </a:r>
            <a:r>
              <a:rPr lang="vi-VN" sz="3200" dirty="0" smtClean="0"/>
              <a:t> nhiều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con</a:t>
            </a:r>
            <a:r>
              <a:rPr lang="vi-VN" sz="3200" dirty="0" smtClean="0"/>
              <a:t> như bạn muốn.</a:t>
            </a:r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View:</a:t>
            </a:r>
          </a:p>
          <a:p>
            <a:pPr lvl="1" algn="just"/>
            <a:r>
              <a:rPr lang="en-US" sz="3200" dirty="0" smtClean="0"/>
              <a:t>View </a:t>
            </a:r>
            <a:r>
              <a:rPr lang="vi-VN" sz="3200" dirty="0" smtClean="0"/>
              <a:t>cũng hỗ trợ các sự kiện cảm ứng tổng hợp, có thể hữu ích cho các mục đích khác nhau.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</a:t>
            </a:r>
            <a:r>
              <a:rPr lang="en-US" sz="3200" b="1" dirty="0" err="1" smtClean="0"/>
              <a:t>src</a:t>
            </a:r>
            <a:r>
              <a:rPr lang="en-US" sz="3200" b="1" dirty="0" smtClean="0"/>
              <a:t>/components/home/Home.js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209" y="1672173"/>
            <a:ext cx="7550299" cy="334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WebView</a:t>
            </a:r>
            <a:r>
              <a:rPr lang="en-US" sz="3200" dirty="0" smtClean="0"/>
              <a:t>: </a:t>
            </a:r>
            <a:r>
              <a:rPr lang="vi-VN" sz="3200" dirty="0" smtClean="0"/>
              <a:t>Nó được sử dụng khi bạn muốn hiển thị trang web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vi-VN" sz="3200" dirty="0" smtClean="0"/>
              <a:t>ứng dụng di động của bạn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vi-VN" sz="3200" dirty="0" smtClean="0"/>
              <a:t> trực tuyến.</a:t>
            </a:r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API: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webview</a:t>
            </a:r>
            <a:r>
              <a:rPr lang="en-US" sz="3200" dirty="0" smtClean="0"/>
              <a:t>:</a:t>
            </a:r>
          </a:p>
          <a:p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code File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/components/home/HomeContainer.js</a:t>
            </a:r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50403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</TotalTime>
  <Words>738</Words>
  <Application>Microsoft Office PowerPoint</Application>
  <PresentationFormat>On-screen Show (4:3)</PresentationFormat>
  <Paragraphs>105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Custom Design</vt:lpstr>
      <vt:lpstr>Lập trình đa nền tảng với react</vt:lpstr>
      <vt:lpstr>Mục tiêu</vt:lpstr>
      <vt:lpstr>Thành phần và API: View</vt:lpstr>
      <vt:lpstr>Thành phần và API: View</vt:lpstr>
      <vt:lpstr>Thành phần và API: View</vt:lpstr>
      <vt:lpstr>Thành phần và API: View</vt:lpstr>
      <vt:lpstr>Thành phần và API: View</vt:lpstr>
      <vt:lpstr>Thành phần và API: WebView</vt:lpstr>
      <vt:lpstr>Thành phần và API: WebView</vt:lpstr>
      <vt:lpstr>Thành phần và API: WebView</vt:lpstr>
      <vt:lpstr>Sử dụng webview của Lucas Ferreira </vt:lpstr>
      <vt:lpstr>Lập trình đa nền tảng với react</vt:lpstr>
      <vt:lpstr>Thành phần và API: Modal</vt:lpstr>
      <vt:lpstr>Thành phần và API: Modal</vt:lpstr>
      <vt:lpstr>Demo: Modal</vt:lpstr>
      <vt:lpstr>Demo: Modal</vt:lpstr>
      <vt:lpstr>Demo: Modal</vt:lpstr>
      <vt:lpstr>Demo: Modal</vt:lpstr>
      <vt:lpstr>Demo: Modal</vt:lpstr>
      <vt:lpstr>Demo: Modal</vt:lpstr>
      <vt:lpstr>Demo: Modal</vt:lpstr>
      <vt:lpstr>Thành phần và API: Activity Indicator</vt:lpstr>
      <vt:lpstr>Thành phần và API: Activity Indicator</vt:lpstr>
      <vt:lpstr>Thành phần và API: Activity Indicator</vt:lpstr>
      <vt:lpstr>Tổng kết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hng</cp:lastModifiedBy>
  <cp:revision>1434</cp:revision>
  <dcterms:created xsi:type="dcterms:W3CDTF">2013-04-23T08:05:33Z</dcterms:created>
  <dcterms:modified xsi:type="dcterms:W3CDTF">2017-10-19T08:11:58Z</dcterms:modified>
</cp:coreProperties>
</file>