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7"/>
  </p:notesMasterIdLst>
  <p:sldIdLst>
    <p:sldId id="541" r:id="rId2"/>
    <p:sldId id="637" r:id="rId3"/>
    <p:sldId id="639" r:id="rId4"/>
    <p:sldId id="640" r:id="rId5"/>
    <p:sldId id="641" r:id="rId6"/>
    <p:sldId id="642" r:id="rId7"/>
    <p:sldId id="643" r:id="rId8"/>
    <p:sldId id="644" r:id="rId9"/>
    <p:sldId id="645" r:id="rId10"/>
    <p:sldId id="646" r:id="rId11"/>
    <p:sldId id="647" r:id="rId12"/>
    <p:sldId id="638" r:id="rId13"/>
    <p:sldId id="648" r:id="rId14"/>
    <p:sldId id="649" r:id="rId15"/>
    <p:sldId id="650" r:id="rId16"/>
    <p:sldId id="651" r:id="rId17"/>
    <p:sldId id="652" r:id="rId18"/>
    <p:sldId id="653" r:id="rId19"/>
    <p:sldId id="654" r:id="rId20"/>
    <p:sldId id="655" r:id="rId21"/>
    <p:sldId id="656" r:id="rId22"/>
    <p:sldId id="657" r:id="rId23"/>
    <p:sldId id="658" r:id="rId24"/>
    <p:sldId id="486" r:id="rId25"/>
    <p:sldId id="62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FF3300"/>
    <a:srgbClr val="FF5A33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9474" autoAdjust="0"/>
  </p:normalViewPr>
  <p:slideViewPr>
    <p:cSldViewPr>
      <p:cViewPr>
        <p:scale>
          <a:sx n="78" d="100"/>
          <a:sy n="78" d="100"/>
        </p:scale>
        <p:origin x="-1332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81000" y="2133600"/>
            <a:ext cx="3276600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30040" y="4284596"/>
            <a:ext cx="4575048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762000" y="2743200"/>
            <a:ext cx="25146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5537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 smtClean="0"/>
              <a:t>Bài </a:t>
            </a:r>
            <a:r>
              <a:rPr lang="vi-VN" dirty="0"/>
              <a:t>1</a:t>
            </a:r>
            <a:r>
              <a:rPr lang="en-US" dirty="0"/>
              <a:t>: </a:t>
            </a:r>
            <a:r>
              <a:rPr lang="vi-VN" cap="all" dirty="0"/>
              <a:t>Tổng quan về </a:t>
            </a:r>
            <a:r>
              <a:rPr lang="en-US" cap="all" dirty="0"/>
              <a:t>CƠ SỞ DỮ LIỆU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5012" y="218718"/>
            <a:ext cx="1502388" cy="52231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57400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ippl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5A3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 smtClean="0"/>
              <a:t>Bài </a:t>
            </a:r>
            <a:r>
              <a:rPr lang="vi-VN" dirty="0"/>
              <a:t>1</a:t>
            </a:r>
            <a:r>
              <a:rPr lang="en-US" dirty="0"/>
              <a:t>: </a:t>
            </a:r>
            <a:r>
              <a:rPr lang="vi-VN" cap="all" dirty="0"/>
              <a:t>Tổng quan về </a:t>
            </a:r>
            <a:r>
              <a:rPr lang="en-US" cap="all" dirty="0"/>
              <a:t>CƠ SỞ DỮ LIỆU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152400"/>
            <a:ext cx="1502388" cy="52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2840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ippl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dirty="0" smtClean="0"/>
              <a:t>Bài </a:t>
            </a:r>
            <a:r>
              <a:rPr lang="vi-VN" dirty="0"/>
              <a:t>1</a:t>
            </a:r>
            <a:r>
              <a:rPr lang="en-US" dirty="0"/>
              <a:t>: </a:t>
            </a:r>
            <a:r>
              <a:rPr lang="vi-VN" cap="all" dirty="0"/>
              <a:t>Tổng quan về </a:t>
            </a:r>
            <a:r>
              <a:rPr lang="en-US" cap="all" dirty="0"/>
              <a:t>CƠ SỞ DỮ LIỆU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371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ippl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 smtClean="0"/>
              <a:t>Bài </a:t>
            </a:r>
            <a:r>
              <a:rPr lang="vi-VN" dirty="0"/>
              <a:t>1</a:t>
            </a:r>
            <a:r>
              <a:rPr lang="en-US" dirty="0"/>
              <a:t>: </a:t>
            </a:r>
            <a:r>
              <a:rPr lang="vi-VN" cap="all" dirty="0"/>
              <a:t>Tổng quan về </a:t>
            </a:r>
            <a:r>
              <a:rPr lang="en-US" cap="all" dirty="0"/>
              <a:t>CƠ SỞ DỮ LIỆU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0454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ippl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 smtClean="0"/>
              <a:t>Bài </a:t>
            </a:r>
            <a:r>
              <a:rPr lang="vi-VN" dirty="0"/>
              <a:t>1</a:t>
            </a:r>
            <a:r>
              <a:rPr lang="en-US" dirty="0"/>
              <a:t>: </a:t>
            </a:r>
            <a:r>
              <a:rPr lang="vi-VN" cap="all" dirty="0"/>
              <a:t>Tổng quan về </a:t>
            </a:r>
            <a:r>
              <a:rPr lang="en-US" cap="all" dirty="0"/>
              <a:t>CƠ SỞ DỮ LIỆU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59196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ippl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 smtClean="0"/>
              <a:t>Bài </a:t>
            </a:r>
            <a:r>
              <a:rPr lang="vi-VN" dirty="0"/>
              <a:t>1</a:t>
            </a:r>
            <a:r>
              <a:rPr lang="en-US" dirty="0"/>
              <a:t>: </a:t>
            </a:r>
            <a:r>
              <a:rPr lang="vi-VN" cap="all" dirty="0"/>
              <a:t>Tổng quAn về </a:t>
            </a:r>
            <a:r>
              <a:rPr lang="en-US" cap="all" dirty="0"/>
              <a:t>CƠ SỞ DỮ LIỆU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dirty="0" smtClean="0"/>
              <a:t>Bài </a:t>
            </a:r>
            <a:r>
              <a:rPr lang="vi-VN" dirty="0"/>
              <a:t>1</a:t>
            </a:r>
            <a:r>
              <a:rPr lang="en-US" dirty="0"/>
              <a:t>: </a:t>
            </a:r>
            <a:r>
              <a:rPr lang="vi-VN" cap="all" dirty="0"/>
              <a:t>Tổng quan về </a:t>
            </a:r>
            <a:r>
              <a:rPr lang="en-US" cap="all" dirty="0"/>
              <a:t>CƠ SỞ DỮ LIỆU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00" y="4953000"/>
            <a:ext cx="4343400" cy="99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6: </a:t>
            </a:r>
            <a:r>
              <a:rPr lang="en-US" dirty="0" smtClean="0"/>
              <a:t>INPUT VÀ SUBMIT DỮ LIỆU</a:t>
            </a:r>
            <a:endParaRPr lang="en-US" dirty="0" smtClean="0"/>
          </a:p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smtClean="0"/>
              <a:t>1: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Picker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Statusbar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130040" y="4284596"/>
            <a:ext cx="4937760" cy="704980"/>
          </a:xfrm>
        </p:spPr>
        <p:txBody>
          <a:bodyPr>
            <a:noAutofit/>
          </a:bodyPr>
          <a:lstStyle/>
          <a:p>
            <a:r>
              <a:rPr lang="en-US" sz="2800" smtClean="0"/>
              <a:t>Lập trình đa nền tảng với react</a:t>
            </a:r>
            <a:endParaRPr lang="en-US" sz="2800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1884" y="2743200"/>
            <a:ext cx="2054831" cy="1828800"/>
          </a:xfrm>
        </p:spPr>
      </p:pic>
    </p:spTree>
    <p:extLst>
      <p:ext uri="{BB962C8B-B14F-4D97-AF65-F5344CB8AC3E}">
        <p14:creationId xmlns:p14="http://schemas.microsoft.com/office/powerpoint/2010/main" xmlns="" val="2485863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API: </a:t>
            </a:r>
            <a:r>
              <a:rPr lang="en-US" dirty="0" err="1" smtClean="0"/>
              <a:t>Statusbar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Statusbar</a:t>
            </a:r>
            <a:r>
              <a:rPr lang="en-US" sz="3200" dirty="0" smtClean="0"/>
              <a:t> </a:t>
            </a:r>
            <a:r>
              <a:rPr lang="vi-VN" sz="3200" dirty="0" smtClean="0"/>
              <a:t>dễ sử dụng và bạn chỉ cần thiết lập thuộc tính để thay đổi nó.</a:t>
            </a:r>
            <a:endParaRPr lang="en-US" sz="3200" dirty="0" smtClean="0"/>
          </a:p>
          <a:p>
            <a:r>
              <a:rPr lang="vi-VN" sz="3200" dirty="0" smtClean="0"/>
              <a:t>Thuộc tính ẩn có thể được sử dụng để ẩn thanh trạng thái. </a:t>
            </a:r>
            <a:endParaRPr lang="en-US" sz="3200" dirty="0" smtClean="0"/>
          </a:p>
          <a:p>
            <a:r>
              <a:rPr lang="en-US" sz="3200" dirty="0" err="1" smtClean="0"/>
              <a:t>Mặc</a:t>
            </a:r>
            <a:r>
              <a:rPr lang="en-US" sz="3200" dirty="0" smtClean="0"/>
              <a:t> </a:t>
            </a:r>
            <a:r>
              <a:rPr lang="en-US" sz="3200" dirty="0" err="1" smtClean="0"/>
              <a:t>định</a:t>
            </a:r>
            <a:r>
              <a:rPr lang="en-US" sz="3200" dirty="0" smtClean="0"/>
              <a:t> </a:t>
            </a:r>
            <a:r>
              <a:rPr lang="en-US" sz="3200" dirty="0" err="1" smtClean="0"/>
              <a:t>nó</a:t>
            </a:r>
            <a:r>
              <a:rPr lang="en-US" sz="3200" dirty="0" smtClean="0"/>
              <a:t> </a:t>
            </a:r>
            <a:r>
              <a:rPr lang="vi-VN" sz="3200" dirty="0" smtClean="0"/>
              <a:t>được đặt thành false.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9504032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API: </a:t>
            </a:r>
            <a:r>
              <a:rPr lang="en-US" dirty="0" err="1" smtClean="0"/>
              <a:t>Statusbar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200" dirty="0" smtClean="0"/>
              <a:t>BarStyle có thể có ba giá trị - dark-content, light-content </a:t>
            </a:r>
            <a:r>
              <a:rPr lang="en-US" sz="3200" dirty="0" err="1" smtClean="0"/>
              <a:t>và</a:t>
            </a:r>
            <a:r>
              <a:rPr lang="vi-VN" sz="3200" dirty="0" smtClean="0"/>
              <a:t> default.</a:t>
            </a:r>
            <a:endParaRPr lang="en-US" sz="3200" dirty="0" smtClean="0"/>
          </a:p>
          <a:p>
            <a:r>
              <a:rPr lang="vi-VN" sz="3200" dirty="0" smtClean="0"/>
              <a:t>Thành phần này có một số tính chất khác có thể được sử dụng.</a:t>
            </a:r>
            <a:endParaRPr lang="en-US" sz="3200" dirty="0" smtClean="0"/>
          </a:p>
          <a:p>
            <a:r>
              <a:rPr lang="en-US" sz="3200" dirty="0" err="1" smtClean="0"/>
              <a:t>Statusbar</a:t>
            </a:r>
            <a:r>
              <a:rPr lang="en-US" sz="3200" dirty="0" smtClean="0"/>
              <a:t>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một</a:t>
            </a:r>
            <a:r>
              <a:rPr lang="en-US" sz="3200" dirty="0" smtClean="0"/>
              <a:t> component </a:t>
            </a:r>
            <a:r>
              <a:rPr lang="en-US" sz="3200" dirty="0" err="1" smtClean="0"/>
              <a:t>trong</a:t>
            </a:r>
            <a:r>
              <a:rPr lang="en-US" sz="3200" dirty="0" smtClean="0"/>
              <a:t> react native</a:t>
            </a:r>
            <a:r>
              <a:rPr lang="vi-VN" sz="3200" dirty="0" smtClean="0"/>
              <a:t> 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9504032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00" y="4953000"/>
            <a:ext cx="4343400" cy="9906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6: INPUT VÀ SUBMIT DỮ LIỆU</a:t>
            </a:r>
          </a:p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smtClean="0"/>
              <a:t>2</a:t>
            </a:r>
            <a:r>
              <a:rPr lang="en-US" dirty="0" smtClean="0"/>
              <a:t>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Switch </a:t>
            </a:r>
            <a:r>
              <a:rPr lang="en-US" dirty="0" err="1" smtClean="0"/>
              <a:t>và</a:t>
            </a:r>
            <a:r>
              <a:rPr lang="en-US" dirty="0" smtClean="0"/>
              <a:t> Text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130040" y="4284596"/>
            <a:ext cx="4937760" cy="704980"/>
          </a:xfrm>
        </p:spPr>
        <p:txBody>
          <a:bodyPr>
            <a:noAutofit/>
          </a:bodyPr>
          <a:lstStyle/>
          <a:p>
            <a:r>
              <a:rPr lang="en-US" sz="2800" smtClean="0"/>
              <a:t>Lập trình đa nền tảng với react</a:t>
            </a:r>
            <a:endParaRPr lang="en-US" sz="2800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1884" y="2743200"/>
            <a:ext cx="2054831" cy="1828800"/>
          </a:xfrm>
        </p:spPr>
      </p:pic>
    </p:spTree>
    <p:extLst>
      <p:ext uri="{BB962C8B-B14F-4D97-AF65-F5344CB8AC3E}">
        <p14:creationId xmlns:p14="http://schemas.microsoft.com/office/powerpoint/2010/main" xmlns="" val="3230084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API: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Giống</a:t>
            </a:r>
            <a:r>
              <a:rPr lang="en-US" sz="3200" dirty="0" smtClean="0"/>
              <a:t> </a:t>
            </a:r>
            <a:r>
              <a:rPr lang="en-US" sz="3200" dirty="0" err="1" smtClean="0"/>
              <a:t>như</a:t>
            </a:r>
            <a:r>
              <a:rPr lang="en-US" sz="3200" dirty="0" smtClean="0"/>
              <a:t> radio button, Switch </a:t>
            </a:r>
            <a:r>
              <a:rPr lang="en-US" sz="3200" dirty="0" err="1" smtClean="0"/>
              <a:t>trong</a:t>
            </a:r>
            <a:r>
              <a:rPr lang="en-US" sz="3200" dirty="0" smtClean="0"/>
              <a:t> React Native </a:t>
            </a:r>
            <a:r>
              <a:rPr lang="en-US" sz="3200" dirty="0" err="1" smtClean="0"/>
              <a:t>dùng</a:t>
            </a:r>
            <a:r>
              <a:rPr lang="en-US" sz="3200" dirty="0" smtClean="0"/>
              <a:t> </a:t>
            </a:r>
            <a:r>
              <a:rPr lang="en-US" sz="3200" dirty="0" err="1" smtClean="0"/>
              <a:t>để</a:t>
            </a:r>
            <a:r>
              <a:rPr lang="en-US" sz="3200" dirty="0" smtClean="0"/>
              <a:t> </a:t>
            </a:r>
            <a:r>
              <a:rPr lang="en-US" sz="3200" dirty="0" err="1" smtClean="0"/>
              <a:t>chọn</a:t>
            </a:r>
            <a:r>
              <a:rPr lang="en-US" sz="3200" dirty="0" smtClean="0"/>
              <a:t> </a:t>
            </a:r>
            <a:r>
              <a:rPr lang="en-US" sz="3200" dirty="0" err="1" smtClean="0"/>
              <a:t>một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hai</a:t>
            </a:r>
            <a:r>
              <a:rPr lang="en-US" sz="3200" dirty="0" smtClean="0"/>
              <a:t> </a:t>
            </a:r>
            <a:r>
              <a:rPr lang="en-US" sz="3200" dirty="0" err="1" smtClean="0"/>
              <a:t>giá</a:t>
            </a:r>
            <a:r>
              <a:rPr lang="en-US" sz="3200" dirty="0" smtClean="0"/>
              <a:t> </a:t>
            </a:r>
            <a:r>
              <a:rPr lang="en-US" sz="3200" dirty="0" err="1" smtClean="0"/>
              <a:t>trị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9188" y="2380768"/>
            <a:ext cx="413385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19504032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API: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Ví</a:t>
            </a:r>
            <a:r>
              <a:rPr lang="en-US" sz="3200" dirty="0" smtClean="0"/>
              <a:t> </a:t>
            </a:r>
            <a:r>
              <a:rPr lang="en-US" sz="3200" dirty="0" err="1" smtClean="0"/>
              <a:t>dụ</a:t>
            </a:r>
            <a:r>
              <a:rPr lang="en-US" sz="3200" dirty="0" smtClean="0"/>
              <a:t>: </a:t>
            </a:r>
            <a:r>
              <a:rPr lang="en-US" sz="3200" dirty="0" err="1" smtClean="0"/>
              <a:t>Tạo</a:t>
            </a:r>
            <a:r>
              <a:rPr lang="en-US" sz="3200" dirty="0" smtClean="0"/>
              <a:t> </a:t>
            </a:r>
            <a:r>
              <a:rPr lang="en-US" sz="3200" dirty="0" err="1" smtClean="0"/>
              <a:t>thành</a:t>
            </a:r>
            <a:r>
              <a:rPr lang="en-US" sz="3200" dirty="0" smtClean="0"/>
              <a:t> </a:t>
            </a:r>
            <a:r>
              <a:rPr lang="en-US" sz="3200" dirty="0" err="1" smtClean="0"/>
              <a:t>phần</a:t>
            </a:r>
            <a:r>
              <a:rPr lang="en-US" sz="3200" dirty="0" smtClean="0"/>
              <a:t> Switch</a:t>
            </a:r>
          </a:p>
          <a:p>
            <a:r>
              <a:rPr lang="en-US" sz="3200" dirty="0" smtClean="0"/>
              <a:t>Logic </a:t>
            </a:r>
            <a:r>
              <a:rPr lang="en-US" sz="3200" dirty="0" err="1" smtClean="0"/>
              <a:t>hoạt</a:t>
            </a:r>
            <a:r>
              <a:rPr lang="en-US" sz="3200" dirty="0" smtClean="0"/>
              <a:t> </a:t>
            </a:r>
            <a:r>
              <a:rPr lang="en-US" sz="3200" dirty="0" err="1" smtClean="0"/>
              <a:t>động</a:t>
            </a:r>
            <a:r>
              <a:rPr lang="en-US" sz="3200" dirty="0" smtClean="0"/>
              <a:t>:</a:t>
            </a:r>
          </a:p>
          <a:p>
            <a:pPr lvl="1" algn="just"/>
            <a:r>
              <a:rPr lang="vi-VN" sz="3200" dirty="0" smtClean="0"/>
              <a:t>Chúng </a:t>
            </a:r>
            <a:r>
              <a:rPr lang="en-US" sz="3200" dirty="0" err="1" smtClean="0"/>
              <a:t>ta</a:t>
            </a:r>
            <a:r>
              <a:rPr lang="en-US" sz="3200" dirty="0" smtClean="0"/>
              <a:t> </a:t>
            </a:r>
            <a:r>
              <a:rPr lang="en-US" sz="3200" dirty="0" err="1" smtClean="0"/>
              <a:t>sẽ</a:t>
            </a:r>
            <a:r>
              <a:rPr lang="en-US" sz="3200" dirty="0" smtClean="0"/>
              <a:t> </a:t>
            </a:r>
            <a:r>
              <a:rPr lang="vi-VN" sz="3200" dirty="0" smtClean="0"/>
              <a:t>chuyển giá trị từ </a:t>
            </a:r>
            <a:r>
              <a:rPr lang="en-US" sz="3200" dirty="0" smtClean="0"/>
              <a:t>state </a:t>
            </a:r>
            <a:r>
              <a:rPr lang="vi-VN" sz="3200" dirty="0" smtClean="0"/>
              <a:t>và các chức năng để chuyển các </a:t>
            </a:r>
            <a:r>
              <a:rPr lang="en-US" sz="3200" dirty="0" smtClean="0"/>
              <a:t>items </a:t>
            </a:r>
            <a:r>
              <a:rPr lang="en-US" sz="3200" dirty="0" err="1" smtClean="0"/>
              <a:t>cần</a:t>
            </a:r>
            <a:r>
              <a:rPr lang="en-US" sz="3200" dirty="0" smtClean="0"/>
              <a:t> </a:t>
            </a:r>
            <a:r>
              <a:rPr lang="vi-VN" sz="3200" dirty="0" smtClean="0"/>
              <a:t>chuyển đổi thành thành phần </a:t>
            </a:r>
            <a:r>
              <a:rPr lang="en-US" sz="3200" dirty="0" err="1" smtClean="0"/>
              <a:t>của</a:t>
            </a:r>
            <a:r>
              <a:rPr lang="en-US" sz="3200" dirty="0" smtClean="0"/>
              <a:t> </a:t>
            </a:r>
            <a:r>
              <a:rPr lang="vi-VN" sz="3200" dirty="0" smtClean="0"/>
              <a:t>SwitchExample. </a:t>
            </a:r>
            <a:endParaRPr lang="en-US" sz="3200" dirty="0" smtClean="0"/>
          </a:p>
          <a:p>
            <a:pPr lvl="1" algn="just"/>
            <a:r>
              <a:rPr lang="en-US" sz="3200" dirty="0" smtClean="0"/>
              <a:t>C</a:t>
            </a:r>
            <a:r>
              <a:rPr lang="vi-VN" sz="3200" dirty="0" smtClean="0"/>
              <a:t>hức năng</a:t>
            </a:r>
            <a:r>
              <a:rPr lang="en-US" sz="3200" dirty="0" smtClean="0"/>
              <a:t> Toggle</a:t>
            </a:r>
            <a:r>
              <a:rPr lang="vi-VN" sz="3200" dirty="0" smtClean="0"/>
              <a:t> sẽ được sử dụng để cập nhật trạng thái.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9504032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API: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file </a:t>
            </a:r>
            <a:r>
              <a:rPr lang="en-US" b="1" dirty="0" err="1" smtClean="0"/>
              <a:t>src</a:t>
            </a:r>
            <a:r>
              <a:rPr lang="en-US" b="1" dirty="0" smtClean="0"/>
              <a:t>/components/home/SwitchExample.js</a:t>
            </a:r>
          </a:p>
          <a:p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code </a:t>
            </a:r>
            <a:r>
              <a:rPr lang="en-US" dirty="0" err="1" smtClean="0"/>
              <a:t>cho</a:t>
            </a:r>
            <a:r>
              <a:rPr lang="en-US" dirty="0" smtClean="0"/>
              <a:t> file </a:t>
            </a:r>
            <a:r>
              <a:rPr lang="en-US" b="1" dirty="0" err="1" smtClean="0"/>
              <a:t>src</a:t>
            </a:r>
            <a:r>
              <a:rPr lang="en-US" b="1" dirty="0" smtClean="0"/>
              <a:t>/component/home/Home.js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9504032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API: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</a:t>
            </a:r>
            <a:r>
              <a:rPr lang="en-US" b="1" dirty="0" err="1" smtClean="0"/>
              <a:t>src</a:t>
            </a:r>
            <a:r>
              <a:rPr lang="en-US" b="1" dirty="0" smtClean="0"/>
              <a:t>/component/home/Home.js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322" y="1340852"/>
            <a:ext cx="7128874" cy="4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19504032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API: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</a:t>
            </a:r>
            <a:r>
              <a:rPr lang="en-US" b="1" dirty="0" err="1" smtClean="0"/>
              <a:t>src</a:t>
            </a:r>
            <a:r>
              <a:rPr lang="en-US" b="1" dirty="0" smtClean="0"/>
              <a:t>/component/home/Home.js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366" y="1568469"/>
            <a:ext cx="783907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19504032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API: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200" dirty="0" smtClean="0"/>
              <a:t>Thành phần </a:t>
            </a:r>
            <a:r>
              <a:rPr lang="en-US" sz="3200" dirty="0" smtClean="0"/>
              <a:t>Switch </a:t>
            </a:r>
            <a:r>
              <a:rPr lang="vi-VN" sz="3200" dirty="0" smtClean="0"/>
              <a:t>có hai </a:t>
            </a:r>
            <a:r>
              <a:rPr lang="en-US" sz="3200" dirty="0" smtClean="0"/>
              <a:t>props</a:t>
            </a:r>
            <a:r>
              <a:rPr lang="vi-VN" sz="3200" dirty="0" smtClean="0"/>
              <a:t>. </a:t>
            </a:r>
            <a:endParaRPr lang="en-US" sz="3200" dirty="0" smtClean="0"/>
          </a:p>
          <a:p>
            <a:r>
              <a:rPr lang="vi-VN" sz="3200" dirty="0" smtClean="0"/>
              <a:t>Các prop onValueChange sẽ kích hoạt các chức năng </a:t>
            </a:r>
            <a:r>
              <a:rPr lang="en-US" sz="3200" dirty="0" smtClean="0"/>
              <a:t>Switch </a:t>
            </a:r>
            <a:r>
              <a:rPr lang="vi-VN" sz="3200" dirty="0" smtClean="0"/>
              <a:t>sau khi người dùng nhấn nút</a:t>
            </a:r>
            <a:r>
              <a:rPr lang="en-US" sz="3200" dirty="0" smtClean="0"/>
              <a:t> switch</a:t>
            </a:r>
            <a:r>
              <a:rPr lang="vi-VN" sz="3200" dirty="0" smtClean="0"/>
              <a:t>. </a:t>
            </a:r>
            <a:endParaRPr lang="en-US" sz="3200" dirty="0" smtClean="0"/>
          </a:p>
          <a:p>
            <a:r>
              <a:rPr lang="vi-VN" sz="3200" dirty="0" smtClean="0"/>
              <a:t>Giá trị prop được ràng buộc với trạng thái của thành phần HomeContainer.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9504032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API: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Cụ</a:t>
            </a:r>
            <a:r>
              <a:rPr lang="en-US" sz="3200" dirty="0" smtClean="0"/>
              <a:t> </a:t>
            </a:r>
            <a:r>
              <a:rPr lang="en-US" sz="3200" dirty="0" err="1" smtClean="0"/>
              <a:t>thể</a:t>
            </a:r>
            <a:r>
              <a:rPr lang="en-US" sz="3200" dirty="0" smtClean="0"/>
              <a:t> </a:t>
            </a:r>
            <a:r>
              <a:rPr lang="en-US" sz="3200" dirty="0" err="1" smtClean="0"/>
              <a:t>như</a:t>
            </a:r>
            <a:r>
              <a:rPr lang="en-US" sz="3200" dirty="0" smtClean="0"/>
              <a:t> </a:t>
            </a:r>
            <a:r>
              <a:rPr lang="en-US" sz="3200" dirty="0" err="1" smtClean="0"/>
              <a:t>đoạn</a:t>
            </a:r>
            <a:r>
              <a:rPr lang="en-US" sz="3200" dirty="0" smtClean="0"/>
              <a:t> code </a:t>
            </a:r>
            <a:r>
              <a:rPr lang="en-US" sz="3200" dirty="0" err="1" smtClean="0"/>
              <a:t>sau</a:t>
            </a:r>
            <a:r>
              <a:rPr lang="en-US" sz="3200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9" y="1476423"/>
            <a:ext cx="7769669" cy="5081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19504032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Mục 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553200" cy="5257800"/>
          </a:xfrm>
        </p:spPr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Picker </a:t>
            </a:r>
            <a:r>
              <a:rPr lang="en-US" dirty="0" err="1" smtClean="0"/>
              <a:t>trong</a:t>
            </a:r>
            <a:r>
              <a:rPr lang="en-US" dirty="0" smtClean="0"/>
              <a:t> React Native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Statusbar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React Native</a:t>
            </a:r>
          </a:p>
          <a:p>
            <a:endParaRPr lang="en-US" dirty="0"/>
          </a:p>
          <a:p>
            <a:endParaRPr lang="en-GB" dirty="0" smtClean="0"/>
          </a:p>
          <a:p>
            <a:pPr lvl="1"/>
            <a:endParaRPr lang="en-US" dirty="0" smtClean="0"/>
          </a:p>
          <a:p>
            <a:pPr lvl="1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3621256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API: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Khi</a:t>
            </a:r>
            <a:r>
              <a:rPr lang="en-US" sz="3200" dirty="0" smtClean="0"/>
              <a:t> </a:t>
            </a:r>
            <a:r>
              <a:rPr lang="en-US" sz="3200" dirty="0" err="1" smtClean="0"/>
              <a:t>chạy</a:t>
            </a:r>
            <a:r>
              <a:rPr lang="en-US" sz="3200" dirty="0" smtClean="0"/>
              <a:t> </a:t>
            </a:r>
            <a:r>
              <a:rPr lang="en-US" sz="3200" dirty="0" err="1" smtClean="0"/>
              <a:t>chương</a:t>
            </a:r>
            <a:r>
              <a:rPr lang="en-US" sz="3200" dirty="0" smtClean="0"/>
              <a:t> </a:t>
            </a:r>
            <a:r>
              <a:rPr lang="en-US" sz="3200" dirty="0" err="1" smtClean="0"/>
              <a:t>trình</a:t>
            </a:r>
            <a:r>
              <a:rPr lang="en-US" sz="3200" dirty="0" smtClean="0"/>
              <a:t> </a:t>
            </a:r>
            <a:r>
              <a:rPr lang="en-US" sz="3200" dirty="0" err="1" smtClean="0"/>
              <a:t>sẽ</a:t>
            </a:r>
            <a:r>
              <a:rPr lang="en-US" sz="3200" dirty="0" smtClean="0"/>
              <a:t> </a:t>
            </a:r>
            <a:r>
              <a:rPr lang="en-US" sz="3200" dirty="0" err="1" smtClean="0"/>
              <a:t>cho</a:t>
            </a:r>
            <a:r>
              <a:rPr lang="en-US" sz="3200" dirty="0" smtClean="0"/>
              <a:t> </a:t>
            </a:r>
            <a:r>
              <a:rPr lang="en-US" sz="3200" dirty="0" err="1" smtClean="0"/>
              <a:t>ra</a:t>
            </a:r>
            <a:r>
              <a:rPr lang="en-US" sz="3200" dirty="0" smtClean="0"/>
              <a:t> </a:t>
            </a:r>
            <a:r>
              <a:rPr lang="en-US" sz="3200" dirty="0" err="1" smtClean="0"/>
              <a:t>kết</a:t>
            </a:r>
            <a:r>
              <a:rPr lang="en-US" sz="3200" dirty="0" smtClean="0"/>
              <a:t> </a:t>
            </a:r>
            <a:r>
              <a:rPr lang="en-US" sz="3200" dirty="0" err="1" smtClean="0"/>
              <a:t>quả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7938" y="1666875"/>
            <a:ext cx="404812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19504032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API: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Chú</a:t>
            </a:r>
            <a:r>
              <a:rPr lang="en-US" sz="2800" dirty="0" smtClean="0"/>
              <a:t> ý: </a:t>
            </a:r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 smtClean="0"/>
              <a:t>lựa</a:t>
            </a:r>
            <a:r>
              <a:rPr lang="en-US" sz="2800" dirty="0" smtClean="0"/>
              <a:t> </a:t>
            </a:r>
            <a:r>
              <a:rPr lang="en-US" sz="2800" dirty="0" err="1" smtClean="0"/>
              <a:t>chọn</a:t>
            </a:r>
            <a:r>
              <a:rPr lang="en-US" sz="2800" dirty="0" smtClean="0"/>
              <a:t> Switch, </a:t>
            </a:r>
            <a:r>
              <a:rPr lang="en-US" sz="2800" dirty="0" err="1" smtClean="0"/>
              <a:t>giá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</a:t>
            </a:r>
            <a:r>
              <a:rPr lang="en-US" sz="2800" dirty="0" err="1" smtClean="0"/>
              <a:t>chọn</a:t>
            </a:r>
            <a:r>
              <a:rPr lang="en-US" sz="2800" dirty="0" smtClean="0"/>
              <a:t> </a:t>
            </a:r>
            <a:r>
              <a:rPr lang="en-US" sz="2800" dirty="0" err="1" smtClean="0"/>
              <a:t>sẽ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React </a:t>
            </a:r>
            <a:r>
              <a:rPr lang="en-US" sz="2800" dirty="0" err="1" smtClean="0"/>
              <a:t>cập</a:t>
            </a:r>
            <a:r>
              <a:rPr lang="en-US" sz="2800" dirty="0" smtClean="0"/>
              <a:t> </a:t>
            </a:r>
            <a:r>
              <a:rPr lang="en-US" sz="2800" dirty="0" err="1" smtClean="0"/>
              <a:t>nhật</a:t>
            </a:r>
            <a:r>
              <a:rPr lang="en-US" sz="2800" dirty="0" smtClean="0"/>
              <a:t> </a:t>
            </a:r>
            <a:r>
              <a:rPr lang="en-US" sz="2800" dirty="0" err="1" smtClean="0"/>
              <a:t>lên</a:t>
            </a:r>
            <a:r>
              <a:rPr lang="en-US" sz="2800" dirty="0" smtClean="0"/>
              <a:t> server </a:t>
            </a:r>
            <a:r>
              <a:rPr lang="en-US" sz="2800" dirty="0" err="1" smtClean="0"/>
              <a:t>nodejs</a:t>
            </a:r>
            <a:r>
              <a:rPr lang="en-US" sz="2800" dirty="0" smtClean="0"/>
              <a:t>, </a:t>
            </a:r>
            <a:r>
              <a:rPr lang="en-US" sz="2800" dirty="0" err="1" smtClean="0"/>
              <a:t>ta</a:t>
            </a:r>
            <a:r>
              <a:rPr lang="en-US" sz="2800" dirty="0" smtClean="0"/>
              <a:t> </a:t>
            </a:r>
            <a:r>
              <a:rPr lang="en-US" sz="2800" dirty="0" err="1" smtClean="0"/>
              <a:t>cần</a:t>
            </a:r>
            <a:r>
              <a:rPr lang="en-US" sz="2800" dirty="0" smtClean="0"/>
              <a:t> </a:t>
            </a:r>
            <a:r>
              <a:rPr lang="en-US" sz="2800" dirty="0" err="1" smtClean="0"/>
              <a:t>nhắc</a:t>
            </a:r>
            <a:r>
              <a:rPr lang="en-US" sz="2800" dirty="0" smtClean="0"/>
              <a:t> </a:t>
            </a:r>
            <a:r>
              <a:rPr lang="en-US" sz="2800" dirty="0" err="1" smtClean="0"/>
              <a:t>lại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khái</a:t>
            </a:r>
            <a:r>
              <a:rPr lang="en-US" sz="2800" dirty="0" smtClean="0"/>
              <a:t> </a:t>
            </a:r>
            <a:r>
              <a:rPr lang="en-US" sz="2800" dirty="0" err="1" smtClean="0"/>
              <a:t>niệm</a:t>
            </a:r>
            <a:endParaRPr lang="en-US" sz="2800" dirty="0" smtClean="0"/>
          </a:p>
          <a:p>
            <a:r>
              <a:rPr lang="en-US" sz="2800" dirty="0" err="1" smtClean="0"/>
              <a:t>Nếu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cần</a:t>
            </a:r>
            <a:r>
              <a:rPr lang="en-US" sz="2800" dirty="0" smtClean="0"/>
              <a:t> </a:t>
            </a:r>
            <a:r>
              <a:rPr lang="en-US" sz="2800" dirty="0" err="1" smtClean="0"/>
              <a:t>cập</a:t>
            </a:r>
            <a:r>
              <a:rPr lang="en-US" sz="2800" dirty="0" smtClean="0"/>
              <a:t> </a:t>
            </a:r>
            <a:r>
              <a:rPr lang="en-US" sz="2800" dirty="0" err="1" smtClean="0"/>
              <a:t>nhật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đọc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file, </a:t>
            </a:r>
            <a:r>
              <a:rPr lang="en-US" sz="2800" dirty="0" err="1" smtClean="0"/>
              <a:t>ta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thức</a:t>
            </a:r>
            <a:r>
              <a:rPr lang="en-US" sz="2800" dirty="0" smtClean="0"/>
              <a:t> path()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cập</a:t>
            </a:r>
            <a:r>
              <a:rPr lang="en-US" sz="2800" dirty="0" smtClean="0"/>
              <a:t> </a:t>
            </a:r>
            <a:r>
              <a:rPr lang="en-US" sz="2800" dirty="0" err="1" smtClean="0"/>
              <a:t>nhật</a:t>
            </a:r>
            <a:r>
              <a:rPr lang="en-US" sz="2800" dirty="0" smtClean="0"/>
              <a:t> </a:t>
            </a:r>
            <a:r>
              <a:rPr lang="en-US" sz="2800" dirty="0" err="1" smtClean="0"/>
              <a:t>đường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dẫn</a:t>
            </a:r>
            <a:r>
              <a:rPr lang="en-US" sz="2800" dirty="0" smtClean="0"/>
              <a:t> file</a:t>
            </a:r>
          </a:p>
          <a:p>
            <a:r>
              <a:rPr lang="en-US" sz="2800" dirty="0" err="1" smtClean="0"/>
              <a:t>Vì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do </a:t>
            </a:r>
            <a:r>
              <a:rPr lang="en-US" sz="2800" dirty="0" err="1" smtClean="0"/>
              <a:t>nào</a:t>
            </a:r>
            <a:r>
              <a:rPr lang="en-US" sz="2800" dirty="0" smtClean="0"/>
              <a:t> </a:t>
            </a:r>
            <a:r>
              <a:rPr lang="en-US" sz="2800" dirty="0" err="1" smtClean="0"/>
              <a:t>đó</a:t>
            </a:r>
            <a:r>
              <a:rPr lang="en-US" sz="2800" dirty="0" smtClean="0"/>
              <a:t>, file </a:t>
            </a:r>
            <a:r>
              <a:rPr lang="en-US" sz="2800" dirty="0" err="1" smtClean="0"/>
              <a:t>bị</a:t>
            </a:r>
            <a:r>
              <a:rPr lang="en-US" sz="2800" dirty="0" smtClean="0"/>
              <a:t> </a:t>
            </a:r>
            <a:r>
              <a:rPr lang="en-US" sz="2800" dirty="0" err="1" smtClean="0"/>
              <a:t>xóa</a:t>
            </a:r>
            <a:r>
              <a:rPr lang="en-US" sz="2800" dirty="0" smtClean="0"/>
              <a:t> </a:t>
            </a:r>
            <a:r>
              <a:rPr lang="en-US" sz="2800" dirty="0" err="1" smtClean="0"/>
              <a:t>hoặc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tồn</a:t>
            </a:r>
            <a:r>
              <a:rPr lang="en-US" sz="2800" dirty="0" smtClean="0"/>
              <a:t> </a:t>
            </a:r>
            <a:r>
              <a:rPr lang="en-US" sz="2800" dirty="0" err="1" smtClean="0"/>
              <a:t>tại</a:t>
            </a:r>
            <a:r>
              <a:rPr lang="en-US" sz="2800" dirty="0" smtClean="0"/>
              <a:t>, </a:t>
            </a:r>
            <a:r>
              <a:rPr lang="en-US" sz="2800" dirty="0" err="1" smtClean="0"/>
              <a:t>ta</a:t>
            </a:r>
            <a:r>
              <a:rPr lang="en-US" sz="2800" dirty="0" smtClean="0"/>
              <a:t> </a:t>
            </a:r>
            <a:r>
              <a:rPr lang="en-US" sz="2800" dirty="0" err="1" smtClean="0"/>
              <a:t>cần</a:t>
            </a:r>
            <a:r>
              <a:rPr lang="en-US" sz="2800" dirty="0" smtClean="0"/>
              <a:t> </a:t>
            </a:r>
            <a:r>
              <a:rPr lang="en-US" sz="2800" dirty="0" err="1" smtClean="0"/>
              <a:t>tạo</a:t>
            </a:r>
            <a:r>
              <a:rPr lang="en-US" sz="2800" dirty="0" smtClean="0"/>
              <a:t> file </a:t>
            </a:r>
            <a:r>
              <a:rPr lang="en-US" sz="2800" dirty="0" err="1" smtClean="0"/>
              <a:t>mới</a:t>
            </a:r>
            <a:r>
              <a:rPr lang="en-US" sz="2800" dirty="0" smtClean="0"/>
              <a:t>,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cờ</a:t>
            </a:r>
            <a:r>
              <a:rPr lang="en-US" sz="2800" dirty="0" smtClean="0"/>
              <a:t> w+; </a:t>
            </a:r>
            <a:r>
              <a:rPr lang="en-US" sz="2800" dirty="0" err="1" smtClean="0"/>
              <a:t>hoặc</a:t>
            </a:r>
            <a:r>
              <a:rPr lang="en-US" sz="2800" dirty="0" smtClean="0"/>
              <a:t> </a:t>
            </a:r>
            <a:r>
              <a:rPr lang="en-US" sz="2800" dirty="0" err="1" smtClean="0"/>
              <a:t>bạn</a:t>
            </a:r>
            <a:r>
              <a:rPr lang="en-US" sz="2800" dirty="0" smtClean="0"/>
              <a:t> </a:t>
            </a:r>
            <a:r>
              <a:rPr lang="en-US" sz="2800" dirty="0" err="1" smtClean="0"/>
              <a:t>đưa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 </a:t>
            </a:r>
            <a:r>
              <a:rPr lang="en-US" sz="2800" dirty="0" err="1" smtClean="0"/>
              <a:t>ngoại</a:t>
            </a:r>
            <a:r>
              <a:rPr lang="en-US" sz="2800" dirty="0" smtClean="0"/>
              <a:t> </a:t>
            </a:r>
            <a:r>
              <a:rPr lang="en-US" sz="2800" dirty="0" err="1" smtClean="0"/>
              <a:t>lệ</a:t>
            </a:r>
            <a:r>
              <a:rPr lang="en-US" sz="2800" dirty="0" smtClean="0"/>
              <a:t> </a:t>
            </a:r>
            <a:r>
              <a:rPr lang="en-US" sz="2800" dirty="0" err="1" smtClean="0"/>
              <a:t>bằng</a:t>
            </a:r>
            <a:r>
              <a:rPr lang="en-US" sz="2800" dirty="0" smtClean="0"/>
              <a:t> </a:t>
            </a:r>
            <a:r>
              <a:rPr lang="en-US" sz="2800" dirty="0" err="1" smtClean="0"/>
              <a:t>cờ</a:t>
            </a:r>
            <a:r>
              <a:rPr lang="en-US" sz="2800" dirty="0" smtClean="0"/>
              <a:t> r+ </a:t>
            </a:r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muốn</a:t>
            </a:r>
            <a:r>
              <a:rPr lang="en-US" sz="2800" dirty="0" smtClean="0"/>
              <a:t> </a:t>
            </a:r>
            <a:r>
              <a:rPr lang="en-US" sz="2800" dirty="0" err="1" smtClean="0"/>
              <a:t>chương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tạo</a:t>
            </a:r>
            <a:r>
              <a:rPr lang="en-US" sz="2800" dirty="0" smtClean="0"/>
              <a:t> file </a:t>
            </a:r>
            <a:r>
              <a:rPr lang="en-US" sz="2800" dirty="0" err="1" smtClean="0"/>
              <a:t>mới</a:t>
            </a:r>
            <a:endParaRPr lang="en-US" sz="2800" dirty="0" smtClean="0"/>
          </a:p>
          <a:p>
            <a:r>
              <a:rPr lang="en-US" sz="2800" dirty="0" err="1" smtClean="0"/>
              <a:t>Nếu</a:t>
            </a:r>
            <a:r>
              <a:rPr lang="en-US" sz="2800" dirty="0" smtClean="0"/>
              <a:t> </a:t>
            </a:r>
            <a:r>
              <a:rPr lang="en-US" sz="2800" dirty="0" err="1" smtClean="0"/>
              <a:t>xảy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 </a:t>
            </a:r>
            <a:r>
              <a:rPr lang="en-US" sz="2800" dirty="0" err="1" smtClean="0"/>
              <a:t>lỗi</a:t>
            </a:r>
            <a:r>
              <a:rPr lang="en-US" sz="2800" dirty="0" smtClean="0"/>
              <a:t> </a:t>
            </a:r>
            <a:r>
              <a:rPr lang="en-US" sz="2800" dirty="0" err="1" smtClean="0"/>
              <a:t>ta</a:t>
            </a:r>
            <a:r>
              <a:rPr lang="en-US" sz="2800" dirty="0" smtClean="0"/>
              <a:t> </a:t>
            </a:r>
            <a:r>
              <a:rPr lang="en-US" sz="2800" dirty="0" err="1" smtClean="0"/>
              <a:t>cần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Stream </a:t>
            </a:r>
            <a:r>
              <a:rPr lang="en-US" sz="2800" dirty="0" err="1" smtClean="0"/>
              <a:t>stderr</a:t>
            </a:r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9504032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API: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Text: </a:t>
            </a:r>
            <a:r>
              <a:rPr lang="vi-VN" sz="3200" dirty="0" smtClean="0"/>
              <a:t>Thành phần này có thể được lồng nhau và nó có thể kế thừa các thuộc tính từ cha sang con. </a:t>
            </a:r>
            <a:endParaRPr lang="en-US" sz="3200" dirty="0" smtClean="0"/>
          </a:p>
          <a:p>
            <a:r>
              <a:rPr lang="vi-VN" sz="3200" dirty="0" smtClean="0"/>
              <a:t>Điều này có thể hữu ích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sử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vi-VN" sz="3200" dirty="0" smtClean="0"/>
              <a:t> bằng nhiều cách. </a:t>
            </a:r>
            <a:endParaRPr lang="en-US" sz="3200" dirty="0" smtClean="0"/>
          </a:p>
          <a:p>
            <a:r>
              <a:rPr lang="en-US" sz="3200" dirty="0" smtClean="0"/>
              <a:t>V</a:t>
            </a:r>
            <a:r>
              <a:rPr lang="vi-VN" sz="3200" dirty="0" smtClean="0"/>
              <a:t>í dụ</a:t>
            </a:r>
            <a:r>
              <a:rPr lang="en-US" sz="3200" dirty="0" smtClean="0"/>
              <a:t>:</a:t>
            </a:r>
            <a:r>
              <a:rPr lang="vi-VN" sz="3200" dirty="0" smtClean="0"/>
              <a:t> viết hoa chữ cái đầu tiên, tạo kiểu chữ hoặc các phần của văn bản, v.v.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9504032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API: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</a:t>
            </a:r>
            <a:r>
              <a:rPr lang="vi-VN" sz="3200" dirty="0" smtClean="0"/>
              <a:t>húng ta </a:t>
            </a:r>
            <a:r>
              <a:rPr lang="en-US" sz="3200" dirty="0" err="1" smtClean="0"/>
              <a:t>cần</a:t>
            </a:r>
            <a:r>
              <a:rPr lang="en-US" sz="3200" dirty="0" smtClean="0"/>
              <a:t> </a:t>
            </a:r>
            <a:r>
              <a:rPr lang="vi-VN" sz="3200" dirty="0" smtClean="0"/>
              <a:t>sử dụng </a:t>
            </a:r>
            <a:r>
              <a:rPr lang="en-US" sz="3200" dirty="0" smtClean="0"/>
              <a:t>pattern </a:t>
            </a:r>
            <a:r>
              <a:rPr lang="vi-VN" sz="3200" dirty="0" smtClean="0"/>
              <a:t>kế</a:t>
            </a:r>
            <a:r>
              <a:rPr lang="en-US" sz="3200" dirty="0" smtClean="0"/>
              <a:t> </a:t>
            </a:r>
            <a:r>
              <a:rPr lang="en-US" sz="3200" dirty="0" err="1" smtClean="0"/>
              <a:t>thừa</a:t>
            </a:r>
            <a:r>
              <a:rPr lang="en-US" sz="3200" dirty="0" smtClean="0"/>
              <a:t> </a:t>
            </a:r>
            <a:r>
              <a:rPr lang="en-US" sz="3200" dirty="0" err="1" smtClean="0"/>
              <a:t>cho</a:t>
            </a:r>
            <a:r>
              <a:rPr lang="en-US" sz="3200" dirty="0" smtClean="0"/>
              <a:t> text</a:t>
            </a:r>
            <a:r>
              <a:rPr lang="vi-VN" sz="3200" dirty="0" smtClean="0"/>
              <a:t>. </a:t>
            </a:r>
            <a:endParaRPr lang="en-US" sz="3200" dirty="0" smtClean="0"/>
          </a:p>
          <a:p>
            <a:r>
              <a:rPr lang="vi-VN" sz="3200" dirty="0" smtClean="0"/>
              <a:t>styles.text sẽ được áp dụng cho tất cả các thành phần Text.</a:t>
            </a:r>
            <a:endParaRPr lang="en-US" sz="3200" dirty="0" smtClean="0"/>
          </a:p>
          <a:p>
            <a:r>
              <a:rPr lang="vi-VN" sz="3200" dirty="0" smtClean="0"/>
              <a:t>Bạn chú ý cách thiết lập các thuộc tính kiểu dáng khác cho một số phần của văn bản.</a:t>
            </a:r>
            <a:endParaRPr lang="en-US" sz="3200" dirty="0" smtClean="0"/>
          </a:p>
          <a:p>
            <a:r>
              <a:rPr lang="vi-VN" sz="3200" dirty="0" smtClean="0"/>
              <a:t>Điều quan trọng là phải biết rằng tất cả các </a:t>
            </a:r>
            <a:r>
              <a:rPr lang="en-US" sz="3200" dirty="0" err="1" smtClean="0"/>
              <a:t>thành</a:t>
            </a:r>
            <a:r>
              <a:rPr lang="en-US" sz="3200" dirty="0" smtClean="0"/>
              <a:t> </a:t>
            </a:r>
            <a:r>
              <a:rPr lang="en-US" sz="3200" dirty="0" err="1" smtClean="0"/>
              <a:t>phần</a:t>
            </a:r>
            <a:r>
              <a:rPr lang="en-US" sz="3200" dirty="0" smtClean="0"/>
              <a:t> </a:t>
            </a:r>
            <a:r>
              <a:rPr lang="vi-VN" sz="3200" dirty="0" smtClean="0"/>
              <a:t>con có </a:t>
            </a:r>
            <a:r>
              <a:rPr lang="en-US" sz="3200" dirty="0" smtClean="0"/>
              <a:t>style </a:t>
            </a:r>
            <a:r>
              <a:rPr lang="en-US" sz="3200" dirty="0" err="1" smtClean="0"/>
              <a:t>giống</a:t>
            </a:r>
            <a:r>
              <a:rPr lang="en-US" sz="3200" dirty="0" smtClean="0"/>
              <a:t> </a:t>
            </a:r>
            <a:r>
              <a:rPr lang="en-US" sz="3200" dirty="0" err="1" smtClean="0"/>
              <a:t>thành</a:t>
            </a:r>
            <a:r>
              <a:rPr lang="en-US" sz="3200" dirty="0" smtClean="0"/>
              <a:t> </a:t>
            </a:r>
            <a:r>
              <a:rPr lang="en-US" sz="3200" dirty="0" err="1" smtClean="0"/>
              <a:t>phần</a:t>
            </a:r>
            <a:r>
              <a:rPr lang="en-US" sz="3200" dirty="0" smtClean="0"/>
              <a:t> </a:t>
            </a:r>
            <a:r>
              <a:rPr lang="vi-VN" sz="3200" dirty="0" smtClean="0"/>
              <a:t>cha.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9504032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flipH="1">
            <a:off x="6510275" y="1295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2484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Picker: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React Native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Ta </a:t>
            </a:r>
            <a:r>
              <a:rPr lang="vi-VN" dirty="0" smtClean="0"/>
              <a:t>sẽ tạo ra Picker đơn giản với hai tùy chọn có sẵn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Switch </a:t>
            </a:r>
            <a:r>
              <a:rPr lang="en-US" dirty="0" err="1" smtClean="0"/>
              <a:t>trong</a:t>
            </a:r>
            <a:r>
              <a:rPr lang="en-US" dirty="0" smtClean="0"/>
              <a:t> React Native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Text </a:t>
            </a:r>
            <a:r>
              <a:rPr lang="en-US" dirty="0" err="1" smtClean="0"/>
              <a:t>trong</a:t>
            </a:r>
            <a:r>
              <a:rPr lang="en-US" dirty="0" smtClean="0"/>
              <a:t> React Native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3296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643707" y="12700"/>
            <a:ext cx="8500293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75144" y="4724399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62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 xmlns="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xmlns="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 xmlns="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xmlns="" val="445554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API: Picker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Picker: </a:t>
            </a:r>
            <a:r>
              <a:rPr lang="en-US" sz="3200" dirty="0" err="1" smtClean="0"/>
              <a:t>Sử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</a:t>
            </a:r>
            <a:r>
              <a:rPr lang="en-US" sz="3200" dirty="0" err="1" smtClean="0"/>
              <a:t>để</a:t>
            </a:r>
            <a:r>
              <a:rPr lang="en-US" sz="3200" dirty="0" smtClean="0"/>
              <a:t> </a:t>
            </a:r>
            <a:r>
              <a:rPr lang="en-US" sz="3200" dirty="0" err="1" smtClean="0"/>
              <a:t>lựa</a:t>
            </a:r>
            <a:r>
              <a:rPr lang="en-US" sz="3200" dirty="0" smtClean="0"/>
              <a:t> </a:t>
            </a:r>
            <a:r>
              <a:rPr lang="en-US" sz="3200" dirty="0" err="1" smtClean="0"/>
              <a:t>chọn</a:t>
            </a:r>
            <a:r>
              <a:rPr lang="en-US" sz="3200" dirty="0" smtClean="0"/>
              <a:t> </a:t>
            </a:r>
            <a:r>
              <a:rPr lang="en-US" sz="3200" dirty="0" err="1" smtClean="0"/>
              <a:t>giá</a:t>
            </a:r>
            <a:r>
              <a:rPr lang="en-US" sz="3200" dirty="0" smtClean="0"/>
              <a:t> </a:t>
            </a:r>
            <a:r>
              <a:rPr lang="en-US" sz="3200" dirty="0" err="1" smtClean="0"/>
              <a:t>trị</a:t>
            </a:r>
            <a:r>
              <a:rPr lang="en-US" sz="3200" dirty="0" smtClean="0"/>
              <a:t> </a:t>
            </a:r>
            <a:r>
              <a:rPr lang="en-US" sz="3200" dirty="0" err="1" smtClean="0"/>
              <a:t>hiển</a:t>
            </a:r>
            <a:r>
              <a:rPr lang="en-US" sz="3200" dirty="0" smtClean="0"/>
              <a:t> </a:t>
            </a:r>
            <a:r>
              <a:rPr lang="en-US" sz="3200" dirty="0" err="1" smtClean="0"/>
              <a:t>thị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React Native</a:t>
            </a:r>
          </a:p>
          <a:p>
            <a:r>
              <a:rPr lang="en-US" sz="3200" dirty="0" err="1" smtClean="0"/>
              <a:t>Ví</a:t>
            </a:r>
            <a:r>
              <a:rPr lang="en-US" sz="3200" dirty="0" smtClean="0"/>
              <a:t> </a:t>
            </a:r>
            <a:r>
              <a:rPr lang="en-US" sz="3200" dirty="0" err="1" smtClean="0"/>
              <a:t>dụ</a:t>
            </a:r>
            <a:r>
              <a:rPr lang="en-US" sz="3200" dirty="0" smtClean="0"/>
              <a:t>: Ta </a:t>
            </a:r>
            <a:r>
              <a:rPr lang="vi-VN" sz="3200" dirty="0" smtClean="0"/>
              <a:t>sẽ tạo ra Picker đơn giản với hai tùy chọn có </a:t>
            </a:r>
            <a:r>
              <a:rPr lang="vi-VN" sz="3200" dirty="0" smtClean="0"/>
              <a:t>sẵn</a:t>
            </a:r>
            <a:endParaRPr lang="en-US" sz="3200" dirty="0" smtClean="0"/>
          </a:p>
          <a:p>
            <a:r>
              <a:rPr lang="en-US" sz="3200" dirty="0" err="1" smtClean="0"/>
              <a:t>Sử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Switch </a:t>
            </a:r>
            <a:r>
              <a:rPr lang="en-US" sz="3200" dirty="0" err="1" smtClean="0"/>
              <a:t>trong</a:t>
            </a:r>
            <a:r>
              <a:rPr lang="en-US" sz="3200" dirty="0" smtClean="0"/>
              <a:t> React Native</a:t>
            </a:r>
          </a:p>
          <a:p>
            <a:r>
              <a:rPr lang="en-US" sz="3200" dirty="0" err="1" smtClean="0"/>
              <a:t>Sử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Text </a:t>
            </a:r>
            <a:r>
              <a:rPr lang="en-US" sz="3200" dirty="0" err="1" smtClean="0"/>
              <a:t>trong</a:t>
            </a:r>
            <a:r>
              <a:rPr lang="en-US" sz="3200" dirty="0" smtClean="0"/>
              <a:t> React Native</a:t>
            </a:r>
          </a:p>
          <a:p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9504032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API: Picker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File </a:t>
            </a:r>
            <a:r>
              <a:rPr lang="en-US" sz="3200" b="1" dirty="0" err="1" smtClean="0"/>
              <a:t>src</a:t>
            </a:r>
            <a:r>
              <a:rPr lang="en-US" sz="3200" b="1" dirty="0" smtClean="0"/>
              <a:t>/components/home/Home.js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0402" y="1811247"/>
            <a:ext cx="7181796" cy="3534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81950403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API: Picker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Logic </a:t>
            </a:r>
            <a:r>
              <a:rPr lang="en-US" sz="3200" dirty="0" err="1" smtClean="0"/>
              <a:t>hoạt</a:t>
            </a:r>
            <a:r>
              <a:rPr lang="en-US" sz="3200" dirty="0" smtClean="0"/>
              <a:t> </a:t>
            </a:r>
            <a:r>
              <a:rPr lang="en-US" sz="3200" dirty="0" err="1" smtClean="0"/>
              <a:t>động</a:t>
            </a:r>
            <a:r>
              <a:rPr lang="en-US" sz="3200" dirty="0" smtClean="0"/>
              <a:t>: </a:t>
            </a:r>
          </a:p>
          <a:p>
            <a:pPr lvl="1"/>
            <a:r>
              <a:rPr lang="vi-VN" sz="3200" dirty="0" smtClean="0"/>
              <a:t>this.state.user được sử dụng để kiểm soát </a:t>
            </a:r>
            <a:r>
              <a:rPr lang="en-US" sz="3200" dirty="0" smtClean="0"/>
              <a:t>picker</a:t>
            </a:r>
            <a:r>
              <a:rPr lang="vi-VN" sz="3200" dirty="0" smtClean="0"/>
              <a:t>.</a:t>
            </a:r>
            <a:endParaRPr lang="en-US" sz="3200" dirty="0" smtClean="0"/>
          </a:p>
          <a:p>
            <a:pPr lvl="1"/>
            <a:r>
              <a:rPr lang="vi-VN" sz="3200" dirty="0" smtClean="0"/>
              <a:t>Chức năng updateUser sẽ được kích hoạt khi người dùng chọn</a:t>
            </a:r>
            <a:r>
              <a:rPr lang="en-US" sz="3200" dirty="0" smtClean="0"/>
              <a:t> </a:t>
            </a:r>
            <a:r>
              <a:rPr lang="en-US" sz="3200" dirty="0" err="1" smtClean="0"/>
              <a:t>một</a:t>
            </a:r>
            <a:r>
              <a:rPr lang="en-US" sz="3200" dirty="0" smtClean="0"/>
              <a:t> </a:t>
            </a:r>
            <a:r>
              <a:rPr lang="en-US" sz="3200" dirty="0" err="1" smtClean="0"/>
              <a:t>giá</a:t>
            </a:r>
            <a:r>
              <a:rPr lang="en-US" sz="3200" dirty="0" smtClean="0"/>
              <a:t> </a:t>
            </a:r>
            <a:r>
              <a:rPr lang="en-US" sz="3200" dirty="0" err="1" smtClean="0"/>
              <a:t>trị</a:t>
            </a:r>
            <a:r>
              <a:rPr lang="vi-VN" sz="3200" dirty="0" smtClean="0"/>
              <a:t>.</a:t>
            </a:r>
            <a:endParaRPr lang="en-US" sz="3200" dirty="0" smtClean="0"/>
          </a:p>
          <a:p>
            <a:pPr lvl="1"/>
            <a:r>
              <a:rPr lang="en-US" sz="3200" dirty="0" err="1" smtClean="0"/>
              <a:t>Xem</a:t>
            </a:r>
            <a:r>
              <a:rPr lang="en-US" sz="3200" dirty="0" smtClean="0"/>
              <a:t> file </a:t>
            </a:r>
            <a:r>
              <a:rPr lang="en-US" sz="2800" b="1" dirty="0" err="1" smtClean="0"/>
              <a:t>src</a:t>
            </a:r>
            <a:r>
              <a:rPr lang="en-US" sz="2800" b="1" dirty="0" smtClean="0"/>
              <a:t>/components/home/PickerExample.js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950403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API: Picker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file </a:t>
            </a:r>
            <a:r>
              <a:rPr lang="en-US" sz="2800" b="1" dirty="0" err="1" smtClean="0"/>
              <a:t>src</a:t>
            </a:r>
            <a:r>
              <a:rPr lang="en-US" sz="2800" b="1" dirty="0" smtClean="0"/>
              <a:t>/components/home/PickerExample.js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752" y="1476216"/>
            <a:ext cx="8077895" cy="4864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81950403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API: Picker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file </a:t>
            </a:r>
            <a:r>
              <a:rPr lang="en-US" sz="2800" b="1" dirty="0" err="1" smtClean="0"/>
              <a:t>src</a:t>
            </a:r>
            <a:r>
              <a:rPr lang="en-US" sz="2800" b="1" dirty="0" smtClean="0"/>
              <a:t>/components/home/PickerExample.js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1897294"/>
            <a:ext cx="8001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819504032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API: Picker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Khi</a:t>
            </a:r>
            <a:r>
              <a:rPr lang="en-US" sz="3200" dirty="0" smtClean="0"/>
              <a:t> </a:t>
            </a:r>
            <a:r>
              <a:rPr lang="en-US" sz="3200" dirty="0" err="1" smtClean="0"/>
              <a:t>chạy</a:t>
            </a:r>
            <a:r>
              <a:rPr lang="en-US" sz="3200" dirty="0" smtClean="0"/>
              <a:t> </a:t>
            </a:r>
            <a:r>
              <a:rPr lang="en-US" sz="3200" dirty="0" err="1" smtClean="0"/>
              <a:t>chương</a:t>
            </a:r>
            <a:r>
              <a:rPr lang="en-US" sz="3200" dirty="0" smtClean="0"/>
              <a:t> </a:t>
            </a:r>
            <a:r>
              <a:rPr lang="en-US" sz="3200" dirty="0" err="1" smtClean="0"/>
              <a:t>trình</a:t>
            </a:r>
            <a:r>
              <a:rPr lang="en-US" sz="3200" dirty="0" smtClean="0"/>
              <a:t> </a:t>
            </a:r>
            <a:r>
              <a:rPr lang="en-US" sz="3200" dirty="0" err="1" smtClean="0"/>
              <a:t>sẽ</a:t>
            </a:r>
            <a:r>
              <a:rPr lang="en-US" sz="3200" dirty="0" smtClean="0"/>
              <a:t> </a:t>
            </a:r>
            <a:r>
              <a:rPr lang="en-US" sz="3200" dirty="0" err="1" smtClean="0"/>
              <a:t>cho</a:t>
            </a:r>
            <a:r>
              <a:rPr lang="en-US" sz="3200" dirty="0" smtClean="0"/>
              <a:t> </a:t>
            </a:r>
            <a:r>
              <a:rPr lang="en-US" sz="3200" dirty="0" err="1" smtClean="0"/>
              <a:t>kết</a:t>
            </a:r>
            <a:r>
              <a:rPr lang="en-US" sz="3200" dirty="0" smtClean="0"/>
              <a:t> </a:t>
            </a:r>
            <a:r>
              <a:rPr lang="en-US" sz="3200" dirty="0" err="1" smtClean="0"/>
              <a:t>quả</a:t>
            </a:r>
            <a:r>
              <a:rPr lang="en-US" sz="3200" dirty="0" smtClean="0"/>
              <a:t> </a:t>
            </a:r>
            <a:r>
              <a:rPr lang="en-US" sz="3200" dirty="0" err="1" smtClean="0"/>
              <a:t>như</a:t>
            </a:r>
            <a:r>
              <a:rPr lang="en-US" sz="3200" dirty="0" smtClean="0"/>
              <a:t> </a:t>
            </a:r>
            <a:r>
              <a:rPr lang="en-US" sz="3200" dirty="0" err="1" smtClean="0"/>
              <a:t>sau</a:t>
            </a:r>
            <a:r>
              <a:rPr lang="en-US" sz="3200" dirty="0" smtClean="0"/>
              <a:t>: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0064" y="1724935"/>
            <a:ext cx="41910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819504032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API: Picker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 smtClean="0"/>
              <a:t>cập</a:t>
            </a:r>
            <a:r>
              <a:rPr lang="en-US" sz="2800" dirty="0" smtClean="0"/>
              <a:t> </a:t>
            </a:r>
            <a:r>
              <a:rPr lang="en-US" sz="2800" dirty="0" err="1" smtClean="0"/>
              <a:t>nhật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Picker </a:t>
            </a:r>
            <a:r>
              <a:rPr lang="en-US" sz="2800" dirty="0" err="1" smtClean="0"/>
              <a:t>lên</a:t>
            </a:r>
            <a:r>
              <a:rPr lang="en-US" sz="2800" dirty="0" smtClean="0"/>
              <a:t> server </a:t>
            </a:r>
            <a:r>
              <a:rPr lang="en-US" sz="2800" dirty="0" err="1" smtClean="0"/>
              <a:t>nodejs</a:t>
            </a:r>
            <a:r>
              <a:rPr lang="en-US" sz="2800" dirty="0" smtClean="0"/>
              <a:t> </a:t>
            </a:r>
            <a:r>
              <a:rPr lang="en-US" sz="2800" dirty="0" err="1" smtClean="0"/>
              <a:t>cần</a:t>
            </a:r>
            <a:r>
              <a:rPr lang="en-US" sz="2800" dirty="0" smtClean="0"/>
              <a:t> </a:t>
            </a:r>
            <a:r>
              <a:rPr lang="en-US" sz="2800" dirty="0" err="1" smtClean="0"/>
              <a:t>chú</a:t>
            </a:r>
            <a:r>
              <a:rPr lang="en-US" sz="2800" dirty="0" smtClean="0"/>
              <a:t> ý:</a:t>
            </a:r>
          </a:p>
          <a:p>
            <a:r>
              <a:rPr lang="en-US" sz="2800" dirty="0" err="1" smtClean="0"/>
              <a:t>Sau</a:t>
            </a:r>
            <a:r>
              <a:rPr lang="en-US" sz="2800" dirty="0" smtClean="0"/>
              <a:t> </a:t>
            </a:r>
            <a:r>
              <a:rPr lang="en-US" sz="2800" dirty="0" err="1" smtClean="0"/>
              <a:t>khi</a:t>
            </a:r>
            <a:r>
              <a:rPr lang="en-US" sz="2800" dirty="0" smtClean="0"/>
              <a:t> submit, stream data </a:t>
            </a:r>
            <a:r>
              <a:rPr lang="en-US" sz="2800" dirty="0" err="1" smtClean="0"/>
              <a:t>bị</a:t>
            </a:r>
            <a:r>
              <a:rPr lang="en-US" sz="2800" dirty="0" smtClean="0"/>
              <a:t> </a:t>
            </a:r>
            <a:r>
              <a:rPr lang="en-US" sz="2800" dirty="0" err="1" smtClean="0"/>
              <a:t>đóng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ta</a:t>
            </a:r>
            <a:r>
              <a:rPr lang="en-US" sz="2800" dirty="0" smtClean="0"/>
              <a:t> </a:t>
            </a:r>
            <a:r>
              <a:rPr lang="en-US" sz="2800" dirty="0" err="1" smtClean="0"/>
              <a:t>cần</a:t>
            </a:r>
            <a:r>
              <a:rPr lang="en-US" sz="2800" dirty="0" smtClean="0"/>
              <a:t> </a:t>
            </a:r>
            <a:r>
              <a:rPr lang="en-US" sz="2800" dirty="0" err="1" smtClean="0"/>
              <a:t>gọi</a:t>
            </a:r>
            <a:r>
              <a:rPr lang="en-US" sz="2800" dirty="0" smtClean="0"/>
              <a:t> </a:t>
            </a:r>
            <a:r>
              <a:rPr lang="en-US" sz="2800" dirty="0" err="1" smtClean="0"/>
              <a:t>sự</a:t>
            </a:r>
            <a:r>
              <a:rPr lang="en-US" sz="2800" dirty="0" smtClean="0"/>
              <a:t> </a:t>
            </a:r>
            <a:r>
              <a:rPr lang="en-US" sz="2800" dirty="0" err="1" smtClean="0"/>
              <a:t>kiện</a:t>
            </a:r>
            <a:r>
              <a:rPr lang="en-US" sz="2800" dirty="0" smtClean="0"/>
              <a:t> close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giải</a:t>
            </a:r>
            <a:r>
              <a:rPr lang="en-US" sz="2800" dirty="0" smtClean="0"/>
              <a:t> </a:t>
            </a:r>
            <a:r>
              <a:rPr lang="en-US" sz="2800" dirty="0" err="1" smtClean="0"/>
              <a:t>phóng</a:t>
            </a:r>
            <a:r>
              <a:rPr lang="en-US" sz="2800" dirty="0" smtClean="0"/>
              <a:t>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nối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Nếu</a:t>
            </a:r>
            <a:r>
              <a:rPr lang="en-US" sz="2800" dirty="0" smtClean="0"/>
              <a:t> 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dùng</a:t>
            </a:r>
            <a:r>
              <a:rPr lang="en-US" sz="2800" dirty="0" smtClean="0"/>
              <a:t> </a:t>
            </a:r>
            <a:r>
              <a:rPr lang="en-US" sz="2800" dirty="0" err="1" smtClean="0"/>
              <a:t>lựa</a:t>
            </a:r>
            <a:r>
              <a:rPr lang="en-US" sz="2800" dirty="0" smtClean="0"/>
              <a:t> </a:t>
            </a:r>
            <a:r>
              <a:rPr lang="en-US" sz="2800" dirty="0" err="1" smtClean="0"/>
              <a:t>chọn</a:t>
            </a:r>
            <a:r>
              <a:rPr lang="en-US" sz="2800" dirty="0" smtClean="0"/>
              <a:t> </a:t>
            </a:r>
            <a:r>
              <a:rPr lang="en-US" sz="2800" dirty="0" err="1" smtClean="0"/>
              <a:t>giá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</a:t>
            </a:r>
            <a:r>
              <a:rPr lang="en-US" sz="2800" dirty="0" err="1" smtClean="0"/>
              <a:t>nhưng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submit, </a:t>
            </a:r>
            <a:r>
              <a:rPr lang="en-US" sz="2800" dirty="0" err="1" smtClean="0"/>
              <a:t>ta</a:t>
            </a:r>
            <a:r>
              <a:rPr lang="en-US" sz="2800" dirty="0" smtClean="0"/>
              <a:t> </a:t>
            </a:r>
            <a:r>
              <a:rPr lang="en-US" sz="2800" dirty="0" err="1" smtClean="0"/>
              <a:t>cần</a:t>
            </a:r>
            <a:r>
              <a:rPr lang="en-US" sz="2800" dirty="0" smtClean="0"/>
              <a:t> </a:t>
            </a:r>
            <a:r>
              <a:rPr lang="en-US" sz="2800" dirty="0" err="1" smtClean="0"/>
              <a:t>tạm</a:t>
            </a:r>
            <a:r>
              <a:rPr lang="en-US" sz="2800" dirty="0" smtClean="0"/>
              <a:t> </a:t>
            </a:r>
            <a:r>
              <a:rPr lang="en-US" sz="2800" dirty="0" err="1" smtClean="0"/>
              <a:t>dừng</a:t>
            </a:r>
            <a:r>
              <a:rPr lang="en-US" sz="2800" dirty="0" smtClean="0"/>
              <a:t> stream </a:t>
            </a:r>
            <a:r>
              <a:rPr lang="en-US" sz="2800" dirty="0" err="1" smtClean="0"/>
              <a:t>bằng</a:t>
            </a:r>
            <a:r>
              <a:rPr lang="en-US" sz="2800" dirty="0" smtClean="0"/>
              <a:t> </a:t>
            </a:r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thức</a:t>
            </a:r>
            <a:r>
              <a:rPr lang="en-US" sz="2800" dirty="0" smtClean="0"/>
              <a:t> </a:t>
            </a:r>
            <a:r>
              <a:rPr lang="en-US" sz="2800" dirty="0" err="1" smtClean="0"/>
              <a:t>process.stdin.pause</a:t>
            </a:r>
            <a:r>
              <a:rPr lang="en-US" sz="2800" dirty="0" smtClean="0"/>
              <a:t>()</a:t>
            </a:r>
          </a:p>
          <a:p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dùng</a:t>
            </a:r>
            <a:r>
              <a:rPr lang="en-US" sz="2800" dirty="0" smtClean="0"/>
              <a:t> </a:t>
            </a:r>
            <a:r>
              <a:rPr lang="en-US" sz="2800" dirty="0" err="1" smtClean="0"/>
              <a:t>đã</a:t>
            </a:r>
            <a:r>
              <a:rPr lang="en-US" sz="2800" dirty="0" smtClean="0"/>
              <a:t> </a:t>
            </a:r>
            <a:r>
              <a:rPr lang="en-US" sz="2800" dirty="0" err="1" smtClean="0"/>
              <a:t>chọn</a:t>
            </a:r>
            <a:r>
              <a:rPr lang="en-US" sz="2800" dirty="0" smtClean="0"/>
              <a:t> </a:t>
            </a:r>
            <a:r>
              <a:rPr lang="en-US" sz="2800" dirty="0" err="1" smtClean="0"/>
              <a:t>xong</a:t>
            </a:r>
            <a:r>
              <a:rPr lang="en-US" sz="2800" dirty="0" smtClean="0"/>
              <a:t>,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cần</a:t>
            </a:r>
            <a:r>
              <a:rPr lang="en-US" sz="2800" dirty="0" smtClean="0"/>
              <a:t> </a:t>
            </a:r>
            <a:r>
              <a:rPr lang="en-US" sz="2800" dirty="0" err="1" smtClean="0"/>
              <a:t>thay</a:t>
            </a:r>
            <a:r>
              <a:rPr lang="en-US" sz="2800" dirty="0" smtClean="0"/>
              <a:t> </a:t>
            </a:r>
            <a:r>
              <a:rPr lang="en-US" sz="2800" dirty="0" err="1" smtClean="0"/>
              <a:t>đổi</a:t>
            </a:r>
            <a:r>
              <a:rPr lang="en-US" sz="2800" dirty="0" smtClean="0"/>
              <a:t> </a:t>
            </a:r>
            <a:r>
              <a:rPr lang="en-US" sz="2800" dirty="0" err="1" smtClean="0"/>
              <a:t>gì</a:t>
            </a:r>
            <a:r>
              <a:rPr lang="en-US" sz="2800" dirty="0" smtClean="0"/>
              <a:t> </a:t>
            </a:r>
            <a:r>
              <a:rPr lang="en-US" sz="2800" dirty="0" err="1" smtClean="0"/>
              <a:t>thì</a:t>
            </a:r>
            <a:r>
              <a:rPr lang="en-US" sz="2800" dirty="0" smtClean="0"/>
              <a:t> </a:t>
            </a:r>
            <a:r>
              <a:rPr lang="en-US" sz="2800" dirty="0" err="1" smtClean="0"/>
              <a:t>cần</a:t>
            </a:r>
            <a:r>
              <a:rPr lang="en-US" sz="2800" dirty="0" smtClean="0"/>
              <a:t> </a:t>
            </a:r>
            <a:r>
              <a:rPr lang="en-US" sz="2800" dirty="0" err="1" smtClean="0"/>
              <a:t>gọi</a:t>
            </a:r>
            <a:r>
              <a:rPr lang="en-US" sz="2800" dirty="0" smtClean="0"/>
              <a:t> </a:t>
            </a:r>
            <a:r>
              <a:rPr lang="en-US" sz="2800" dirty="0" err="1" smtClean="0"/>
              <a:t>sự</a:t>
            </a:r>
            <a:r>
              <a:rPr lang="en-US" sz="2800" dirty="0" smtClean="0"/>
              <a:t> </a:t>
            </a:r>
            <a:r>
              <a:rPr lang="en-US" sz="2800" dirty="0" err="1" smtClean="0"/>
              <a:t>kiện</a:t>
            </a:r>
            <a:r>
              <a:rPr lang="en-US" sz="2800" dirty="0" smtClean="0"/>
              <a:t> finish </a:t>
            </a:r>
            <a:r>
              <a:rPr lang="en-US" sz="2800" dirty="0" err="1" smtClean="0"/>
              <a:t>của</a:t>
            </a:r>
            <a:r>
              <a:rPr lang="en-US" sz="2800" dirty="0" smtClean="0"/>
              <a:t> stream</a:t>
            </a:r>
          </a:p>
          <a:p>
            <a:r>
              <a:rPr lang="en-US" sz="2800" dirty="0" err="1" smtClean="0"/>
              <a:t>Sau</a:t>
            </a:r>
            <a:r>
              <a:rPr lang="en-US" sz="2800" dirty="0" smtClean="0"/>
              <a:t> </a:t>
            </a:r>
            <a:r>
              <a:rPr lang="en-US" sz="2800" dirty="0" err="1" smtClean="0"/>
              <a:t>khi</a:t>
            </a:r>
            <a:r>
              <a:rPr lang="en-US" sz="2800" dirty="0" smtClean="0"/>
              <a:t> submit </a:t>
            </a:r>
            <a:r>
              <a:rPr lang="en-US" sz="2800" dirty="0" err="1" smtClean="0"/>
              <a:t>toàn</a:t>
            </a:r>
            <a:r>
              <a:rPr lang="en-US" sz="2800" dirty="0" smtClean="0"/>
              <a:t> </a:t>
            </a:r>
            <a:r>
              <a:rPr lang="en-US" sz="2800" dirty="0" err="1" smtClean="0"/>
              <a:t>bộ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xong</a:t>
            </a:r>
            <a:r>
              <a:rPr lang="en-US" sz="2800" dirty="0" smtClean="0"/>
              <a:t>, </a:t>
            </a:r>
            <a:r>
              <a:rPr lang="en-US" sz="2800" dirty="0" err="1" smtClean="0"/>
              <a:t>cần</a:t>
            </a:r>
            <a:r>
              <a:rPr lang="en-US" sz="2800" dirty="0" smtClean="0"/>
              <a:t> </a:t>
            </a:r>
            <a:r>
              <a:rPr lang="en-US" sz="2800" dirty="0" err="1" smtClean="0"/>
              <a:t>gọi</a:t>
            </a:r>
            <a:r>
              <a:rPr lang="en-US" sz="2800" dirty="0" smtClean="0"/>
              <a:t> </a:t>
            </a:r>
            <a:r>
              <a:rPr lang="en-US" sz="2800" dirty="0" err="1" smtClean="0"/>
              <a:t>sự</a:t>
            </a:r>
            <a:r>
              <a:rPr lang="en-US" sz="2800" dirty="0" smtClean="0"/>
              <a:t> </a:t>
            </a:r>
            <a:r>
              <a:rPr lang="en-US" sz="2800" dirty="0" err="1" smtClean="0"/>
              <a:t>kiện</a:t>
            </a:r>
            <a:r>
              <a:rPr lang="en-US" sz="2800" dirty="0" smtClean="0"/>
              <a:t> end()</a:t>
            </a:r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9504032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8024</TotalTime>
  <Words>875</Words>
  <Application>Microsoft Office PowerPoint</Application>
  <PresentationFormat>On-screen Show (4:3)</PresentationFormat>
  <Paragraphs>107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Custom Design</vt:lpstr>
      <vt:lpstr>Lập trình đa nền tảng với react</vt:lpstr>
      <vt:lpstr>Mục tiêu</vt:lpstr>
      <vt:lpstr>Thành phần và API: Picker</vt:lpstr>
      <vt:lpstr>Thành phần và API: Picker</vt:lpstr>
      <vt:lpstr>Thành phần và API: Picker</vt:lpstr>
      <vt:lpstr>Thành phần và API: Picker</vt:lpstr>
      <vt:lpstr>Thành phần và API: Picker</vt:lpstr>
      <vt:lpstr>Thành phần và API: Picker</vt:lpstr>
      <vt:lpstr>Thành phần và API: Picker</vt:lpstr>
      <vt:lpstr>Thành phần và API: Statusbar</vt:lpstr>
      <vt:lpstr>Thành phần và API: Statusbar</vt:lpstr>
      <vt:lpstr>Lập trình đa nền tảng với react</vt:lpstr>
      <vt:lpstr>Thành phần và API: Switch</vt:lpstr>
      <vt:lpstr>Thành phần và API: Switch</vt:lpstr>
      <vt:lpstr>Thành phần và API: Switch</vt:lpstr>
      <vt:lpstr>Thành phần và API: Switch</vt:lpstr>
      <vt:lpstr>Thành phần và API: Switch</vt:lpstr>
      <vt:lpstr>Thành phần và API: Switch</vt:lpstr>
      <vt:lpstr>Thành phần và API: Switch</vt:lpstr>
      <vt:lpstr>Thành phần và API: Switch</vt:lpstr>
      <vt:lpstr>Thành phần và API: Switch</vt:lpstr>
      <vt:lpstr>Thành phần và API: Text</vt:lpstr>
      <vt:lpstr>Thành phần và API: Text</vt:lpstr>
      <vt:lpstr>Tổng kết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hng</cp:lastModifiedBy>
  <cp:revision>1436</cp:revision>
  <dcterms:created xsi:type="dcterms:W3CDTF">2013-04-23T08:05:33Z</dcterms:created>
  <dcterms:modified xsi:type="dcterms:W3CDTF">2017-10-19T08:14:39Z</dcterms:modified>
</cp:coreProperties>
</file>