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4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38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5" r:id="rId20"/>
    <p:sldId id="654" r:id="rId21"/>
    <p:sldId id="486" r:id="rId22"/>
    <p:sldId id="62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13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55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74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8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4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919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dirty="0" smtClean="0"/>
              <a:t>COMPONENT VÀ API</a:t>
            </a:r>
            <a:endParaRPr lang="en-US" dirty="0" smtClean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Alert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24858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muốn</a:t>
            </a:r>
            <a:r>
              <a:rPr lang="en-US" sz="3200" dirty="0" smtClean="0"/>
              <a:t> </a:t>
            </a:r>
            <a:r>
              <a:rPr lang="en-US" sz="3200" dirty="0" err="1" smtClean="0"/>
              <a:t>xóa</a:t>
            </a:r>
            <a:r>
              <a:rPr lang="en-US" sz="3200" dirty="0" smtClean="0"/>
              <a:t> </a:t>
            </a:r>
            <a:r>
              <a:rPr lang="en-US" sz="3200" dirty="0" err="1" smtClean="0"/>
              <a:t>vị</a:t>
            </a:r>
            <a:r>
              <a:rPr lang="en-US" sz="3200" dirty="0" smtClean="0"/>
              <a:t> </a:t>
            </a:r>
            <a:r>
              <a:rPr lang="en-US" sz="3200" dirty="0" err="1" smtClean="0"/>
              <a:t>trí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</a:t>
            </a:r>
            <a:r>
              <a:rPr lang="en-US" sz="3200" dirty="0" err="1" smtClean="0"/>
              <a:t>trữ</a:t>
            </a:r>
            <a:r>
              <a:rPr lang="en-US" sz="3200" dirty="0" smtClean="0"/>
              <a:t>,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b="1" dirty="0" err="1" smtClean="0"/>
              <a:t>Geolocation.clearWatch</a:t>
            </a:r>
            <a:r>
              <a:rPr lang="en-US" sz="3200" b="1" dirty="0" smtClean="0"/>
              <a:t>()</a:t>
            </a:r>
          </a:p>
          <a:p>
            <a:r>
              <a:rPr lang="en-US" sz="3200" b="1" dirty="0" err="1" smtClean="0"/>
              <a:t>Geolocation</a:t>
            </a:r>
            <a:r>
              <a:rPr lang="en-US" sz="3200" b="1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diện</a:t>
            </a:r>
            <a:endParaRPr lang="en-US" sz="3200" b="1" dirty="0" smtClean="0"/>
          </a:p>
          <a:p>
            <a:r>
              <a:rPr lang="en-US" sz="3200" dirty="0" err="1" smtClean="0"/>
              <a:t>Lưu</a:t>
            </a:r>
            <a:r>
              <a:rPr lang="en-US" sz="3200" dirty="0" smtClean="0"/>
              <a:t> ý: </a:t>
            </a:r>
            <a:r>
              <a:rPr lang="en-US" sz="3200" dirty="0" err="1" smtClean="0"/>
              <a:t>với</a:t>
            </a:r>
            <a:r>
              <a:rPr lang="en-US" sz="3200" dirty="0" smtClean="0"/>
              <a:t> IOS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key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info.plish</a:t>
            </a:r>
            <a:endParaRPr lang="en-US" sz="3200" dirty="0" smtClean="0"/>
          </a:p>
          <a:p>
            <a:pPr lvl="1"/>
            <a:r>
              <a:rPr lang="en-US" sz="3200" dirty="0" err="1" smtClean="0"/>
              <a:t>NSLocationWhenInUseUsageDescription</a:t>
            </a:r>
            <a:r>
              <a:rPr lang="en-US" sz="3200" dirty="0" smtClean="0"/>
              <a:t> </a:t>
            </a:r>
          </a:p>
          <a:p>
            <a:r>
              <a:rPr lang="en-US" sz="3200" dirty="0" smtClean="0"/>
              <a:t>Ý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static </a:t>
            </a:r>
            <a:r>
              <a:rPr lang="en-US" sz="3200" b="1" dirty="0" err="1" smtClean="0"/>
              <a:t>setRNConfiguration</a:t>
            </a:r>
            <a:r>
              <a:rPr lang="en-US" sz="3200" dirty="0" smtClean="0"/>
              <a:t>(</a:t>
            </a:r>
            <a:r>
              <a:rPr lang="en-US" sz="3200" dirty="0" err="1" smtClean="0"/>
              <a:t>config</a:t>
            </a:r>
            <a:r>
              <a:rPr lang="en-US" sz="3200" dirty="0" smtClean="0"/>
              <a:t>)</a:t>
            </a:r>
          </a:p>
          <a:p>
            <a:pPr lvl="1"/>
            <a:r>
              <a:rPr lang="vi-VN" sz="3200" dirty="0" smtClean="0"/>
              <a:t>Đặt các tùy chọn cấu hình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vi-VN" sz="3200" dirty="0" smtClean="0"/>
              <a:t>được sử dụng trong tất cả các yêu cầu vị trí.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7: COMPONENT VÀ API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AsyncStorage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camera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323008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err="1" smtClean="0"/>
              <a:t>AsyncStorage</a:t>
            </a:r>
            <a:r>
              <a:rPr lang="en-US" sz="3200" dirty="0" smtClean="0"/>
              <a:t>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nhớ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</a:t>
            </a:r>
            <a:r>
              <a:rPr lang="en-US" sz="3200" dirty="0" err="1" smtClean="0"/>
              <a:t>trữ</a:t>
            </a:r>
            <a:endParaRPr lang="en-US" sz="3200" dirty="0" smtClean="0"/>
          </a:p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</a:p>
          <a:p>
            <a:pPr lvl="1"/>
            <a:r>
              <a:rPr lang="en-US" sz="3200" dirty="0" smtClean="0"/>
              <a:t>Name </a:t>
            </a:r>
            <a:r>
              <a:rPr lang="vi-VN" sz="3200" dirty="0" smtClean="0"/>
              <a:t>từ trạng thái ban đầu là chuỗi rỗng. Chúng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vi-VN" sz="3200" dirty="0" smtClean="0"/>
              <a:t>sẽ cập nhật nó từ bộ nhớ lưu trữ liên tục khi thành phần được gắn kết.</a:t>
            </a:r>
            <a:endParaRPr lang="en-US" sz="3200" dirty="0" smtClean="0"/>
          </a:p>
          <a:p>
            <a:pPr lvl="1"/>
            <a:r>
              <a:rPr lang="vi-VN" sz="3200" dirty="0" smtClean="0"/>
              <a:t>setName sẽ lấy văn bản từ trường </a:t>
            </a:r>
            <a:r>
              <a:rPr lang="en-US" sz="3200" dirty="0" smtClean="0"/>
              <a:t>input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vi-VN" sz="3200" dirty="0" smtClean="0"/>
              <a:t>lưu nó bằng AsyncStorage và cập nhật trạng thái.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860" y="1708828"/>
            <a:ext cx="73342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/components/home/AsyncStorageExample.js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328043" cy="471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/components/home/AsyncStorageExample.js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6104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Khi chạy ứng dụng, chúng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vi-VN" sz="3200" dirty="0" smtClean="0"/>
              <a:t>có thể cập nhật văn bản bằng cách nhập vào trường </a:t>
            </a:r>
            <a:r>
              <a:rPr lang="en-US" sz="3200" dirty="0" smtClean="0"/>
              <a:t>input</a:t>
            </a:r>
            <a:r>
              <a:rPr lang="vi-VN" sz="32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8413" y="2490788"/>
            <a:ext cx="40671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child process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exec()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timeout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spawn()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kill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kill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(error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AsyncStorage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file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shell,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execFile</a:t>
            </a:r>
            <a:r>
              <a:rPr lang="en-US" dirty="0" smtClean="0"/>
              <a:t>()</a:t>
            </a:r>
          </a:p>
          <a:p>
            <a:r>
              <a:rPr lang="vi-VN" dirty="0" smtClean="0"/>
              <a:t>Sự kiện close xuất hiện khi standard stream của tiến trình con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vi-VN" dirty="0" smtClean="0"/>
              <a:t> đóng lại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disconnect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Alert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Geolocation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</a:t>
            </a:r>
            <a:r>
              <a:rPr lang="en-US" dirty="0" smtClean="0"/>
              <a:t>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AsyncStorage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Camera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212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Camera</a:t>
            </a:r>
            <a:r>
              <a:rPr lang="en-US" sz="3200" dirty="0" smtClean="0"/>
              <a:t>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quay clip, </a:t>
            </a:r>
            <a:r>
              <a:rPr lang="en-US" sz="3200" dirty="0" err="1" smtClean="0"/>
              <a:t>chụp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50403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Alert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Geolocation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AsyncStorage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Camera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29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 xmlns="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44555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Alert: </a:t>
            </a:r>
            <a:r>
              <a:rPr lang="vi-VN" sz="3200" dirty="0" smtClean="0"/>
              <a:t>Thành phần này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endParaRPr lang="en-US" sz="3200" dirty="0" smtClean="0"/>
          </a:p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Ta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custom alert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endParaRPr lang="en-US" sz="3200" dirty="0" smtClean="0"/>
          </a:p>
          <a:p>
            <a:r>
              <a:rPr lang="en-US" sz="3200" dirty="0" smtClean="0"/>
              <a:t>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930" y="3194996"/>
            <a:ext cx="63531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vi-VN" sz="3200" dirty="0" smtClean="0"/>
              <a:t>ta sẽ tạo một nút để kích hoạt chức năng showAlert.</a:t>
            </a:r>
            <a:endParaRPr lang="en-US" sz="3200" dirty="0" smtClean="0"/>
          </a:p>
          <a:p>
            <a:r>
              <a:rPr lang="en-US" sz="3200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/components/home/AlertExample.js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/components/home/AlertExample.js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38" y="1458930"/>
            <a:ext cx="7358881" cy="5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chương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382" y="1709417"/>
            <a:ext cx="39243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Geolocation</a:t>
            </a:r>
            <a:r>
              <a:rPr lang="en-US" sz="3200" dirty="0" smtClean="0"/>
              <a:t>: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vị</a:t>
            </a:r>
            <a:r>
              <a:rPr lang="en-US" sz="3200" dirty="0" smtClean="0"/>
              <a:t> </a:t>
            </a:r>
            <a:r>
              <a:rPr lang="en-US" sz="3200" dirty="0" err="1" smtClean="0"/>
              <a:t>trí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smartphone</a:t>
            </a:r>
            <a:endParaRPr lang="en-US" sz="3200" dirty="0" smtClean="0"/>
          </a:p>
          <a:p>
            <a:r>
              <a:rPr lang="vi-VN" sz="3200" dirty="0" smtClean="0"/>
              <a:t>Chúng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vi-VN" sz="3200" dirty="0" smtClean="0"/>
              <a:t>sẽ bắt đầu bằng cách thiết lập trạng thái </a:t>
            </a:r>
            <a:r>
              <a:rPr lang="en-US" sz="3200" dirty="0" err="1" smtClean="0"/>
              <a:t>nhằm</a:t>
            </a:r>
            <a:r>
              <a:rPr lang="en-US" sz="3200" dirty="0" smtClean="0"/>
              <a:t> </a:t>
            </a:r>
            <a:r>
              <a:rPr lang="vi-VN" sz="3200" dirty="0" smtClean="0"/>
              <a:t>giữ ban đầu và vị trí cuối cùng.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8520701" cy="5410200"/>
          </a:xfrm>
        </p:spPr>
        <p:txBody>
          <a:bodyPr>
            <a:normAutofit/>
          </a:bodyPr>
          <a:lstStyle/>
          <a:p>
            <a:r>
              <a:rPr lang="vi-VN" sz="3200" dirty="0" smtClean="0"/>
              <a:t>Bây giờ ta cần phải có được vị trí hiện tại của thiết bị khi một thành phần được gắn kết bằng cách sử dụng </a:t>
            </a:r>
            <a:r>
              <a:rPr lang="vi-VN" sz="3200" b="1" dirty="0" smtClean="0"/>
              <a:t>navigator.geolocation.getCurrentPosition</a:t>
            </a:r>
            <a:r>
              <a:rPr lang="vi-VN" sz="32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Chúng t</a:t>
            </a:r>
            <a:r>
              <a:rPr lang="en-US" sz="3200" dirty="0" smtClean="0"/>
              <a:t>a</a:t>
            </a:r>
            <a:r>
              <a:rPr lang="vi-VN" sz="3200" dirty="0" smtClean="0"/>
              <a:t> sẽ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vi-VN" sz="3200" dirty="0" smtClean="0"/>
              <a:t> </a:t>
            </a:r>
            <a:r>
              <a:rPr lang="en-US" sz="3200" dirty="0" smtClean="0"/>
              <a:t>React </a:t>
            </a:r>
            <a:r>
              <a:rPr lang="vi-VN" sz="3200" dirty="0" smtClean="0"/>
              <a:t>để cập nhật </a:t>
            </a:r>
            <a:r>
              <a:rPr lang="en-US" sz="3200" dirty="0" smtClean="0"/>
              <a:t>state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r>
              <a:rPr lang="vi-VN" sz="3200" dirty="0" smtClean="0"/>
              <a:t>navigator.geolocation.watchPosition được sử dụng để theo dõi vị trí của người dùng.</a:t>
            </a:r>
            <a:endParaRPr lang="en-US" sz="3200" dirty="0" smtClean="0"/>
          </a:p>
          <a:p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AndroidManifest.xml</a:t>
            </a:r>
            <a:r>
              <a:rPr lang="vi-VN" sz="3200" dirty="0" smtClean="0"/>
              <a:t>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Khuyến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Android API &gt;=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243" y="3798280"/>
            <a:ext cx="7812695" cy="84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</TotalTime>
  <Words>716</Words>
  <Application>Microsoft Office PowerPoint</Application>
  <PresentationFormat>On-screen Show (4:3)</PresentationFormat>
  <Paragraphs>97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 Design</vt:lpstr>
      <vt:lpstr>Lập trình đa nền tảng với react</vt:lpstr>
      <vt:lpstr>Mục tiêu</vt:lpstr>
      <vt:lpstr>Thành phần và API: Alert</vt:lpstr>
      <vt:lpstr>Thành phần và API: Alert</vt:lpstr>
      <vt:lpstr>Thành phần và API: Alert</vt:lpstr>
      <vt:lpstr>Thành phần và API: Alert</vt:lpstr>
      <vt:lpstr>Thành phần và API: Geolocation</vt:lpstr>
      <vt:lpstr>Thành phần và API: Geolocation</vt:lpstr>
      <vt:lpstr>Thành phần và API: Geolocation</vt:lpstr>
      <vt:lpstr>Thành phần và API: Geolocation</vt:lpstr>
      <vt:lpstr>Lập trình đa nền tảng với react</vt:lpstr>
      <vt:lpstr>Thành phần và API: AsyncStorage</vt:lpstr>
      <vt:lpstr>Thành phần và API: AsyncStorage</vt:lpstr>
      <vt:lpstr>Thành phần và API: AsyncStorage</vt:lpstr>
      <vt:lpstr>Thành phần và API: AsyncStorage</vt:lpstr>
      <vt:lpstr>Thành phần và API: AsyncStorage</vt:lpstr>
      <vt:lpstr>Thành phần và API: AsyncStorage</vt:lpstr>
      <vt:lpstr>Thành phần và API: AsyncStorage</vt:lpstr>
      <vt:lpstr>Thành phần và API: AsyncStorage</vt:lpstr>
      <vt:lpstr>Thành phần và API: Camera</vt:lpstr>
      <vt:lpstr>Tổng kết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hng</cp:lastModifiedBy>
  <cp:revision>1436</cp:revision>
  <dcterms:created xsi:type="dcterms:W3CDTF">2013-04-23T08:05:33Z</dcterms:created>
  <dcterms:modified xsi:type="dcterms:W3CDTF">2017-10-19T08:19:40Z</dcterms:modified>
</cp:coreProperties>
</file>