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9"/>
  </p:notesMasterIdLst>
  <p:sldIdLst>
    <p:sldId id="541" r:id="rId2"/>
    <p:sldId id="637" r:id="rId3"/>
    <p:sldId id="639" r:id="rId4"/>
    <p:sldId id="640" r:id="rId5"/>
    <p:sldId id="641" r:id="rId6"/>
    <p:sldId id="642" r:id="rId7"/>
    <p:sldId id="643" r:id="rId8"/>
    <p:sldId id="644" r:id="rId9"/>
    <p:sldId id="645" r:id="rId10"/>
    <p:sldId id="646" r:id="rId11"/>
    <p:sldId id="647" r:id="rId12"/>
    <p:sldId id="648" r:id="rId13"/>
    <p:sldId id="649" r:id="rId14"/>
    <p:sldId id="650" r:id="rId15"/>
    <p:sldId id="651" r:id="rId16"/>
    <p:sldId id="652" r:id="rId17"/>
    <p:sldId id="653" r:id="rId18"/>
    <p:sldId id="638" r:id="rId19"/>
    <p:sldId id="654" r:id="rId20"/>
    <p:sldId id="655" r:id="rId21"/>
    <p:sldId id="656" r:id="rId22"/>
    <p:sldId id="657" r:id="rId23"/>
    <p:sldId id="658" r:id="rId24"/>
    <p:sldId id="659" r:id="rId25"/>
    <p:sldId id="660" r:id="rId26"/>
    <p:sldId id="661" r:id="rId27"/>
    <p:sldId id="662" r:id="rId28"/>
    <p:sldId id="663" r:id="rId29"/>
    <p:sldId id="664" r:id="rId30"/>
    <p:sldId id="665" r:id="rId31"/>
    <p:sldId id="666" r:id="rId32"/>
    <p:sldId id="667" r:id="rId33"/>
    <p:sldId id="668" r:id="rId34"/>
    <p:sldId id="669" r:id="rId35"/>
    <p:sldId id="670" r:id="rId36"/>
    <p:sldId id="671" r:id="rId37"/>
    <p:sldId id="672" r:id="rId38"/>
    <p:sldId id="673" r:id="rId39"/>
    <p:sldId id="674" r:id="rId40"/>
    <p:sldId id="675" r:id="rId41"/>
    <p:sldId id="676" r:id="rId42"/>
    <p:sldId id="677" r:id="rId43"/>
    <p:sldId id="678" r:id="rId44"/>
    <p:sldId id="679" r:id="rId45"/>
    <p:sldId id="680" r:id="rId46"/>
    <p:sldId id="486" r:id="rId47"/>
    <p:sldId id="62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474" autoAdjust="0"/>
  </p:normalViewPr>
  <p:slideViewPr>
    <p:cSldViewPr>
      <p:cViewPr>
        <p:scale>
          <a:sx n="78" d="100"/>
          <a:sy n="78" d="100"/>
        </p:scale>
        <p:origin x="-1332" y="-1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xmlns=""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47</a:t>
            </a:fld>
            <a:endParaRPr lang="en-US"/>
          </a:p>
        </p:txBody>
      </p:sp>
    </p:spTree>
    <p:extLst>
      <p:ext uri="{BB962C8B-B14F-4D97-AF65-F5344CB8AC3E}">
        <p14:creationId xmlns:p14="http://schemas.microsoft.com/office/powerpoint/2010/main" xmlns=""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xmlns="" val="37455373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xmlns=""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xmlns=""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740011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xmlns="" val="2082840103"/>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663715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8" name="Footer Placeholder 7"/>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9" name="Slide Number Placeholder 8"/>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13045427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4" name="Footer Placeholder 3"/>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fld id="{8AACEE26-D979-411F-B229-D9F26BAEDF07}" type="slidenum">
              <a:rPr lang="en-US" smtClean="0"/>
              <a:pPr/>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xmlns=""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xmlns="">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xmlns=""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xmlns="">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9657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3" name="Footer Placeholder 2"/>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pPr/>
              <a:t>10/19/2017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notesSlide" Target="../notesSlides/notesSlide2.xml"/><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rew.s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77500" lnSpcReduction="20000"/>
          </a:bodyPr>
          <a:lstStyle/>
          <a:p>
            <a:r>
              <a:rPr lang="en-US" dirty="0" err="1" smtClean="0"/>
              <a:t>Bài</a:t>
            </a:r>
            <a:r>
              <a:rPr lang="en-US" dirty="0" smtClean="0"/>
              <a:t> 8: </a:t>
            </a:r>
            <a:r>
              <a:rPr lang="en-US" dirty="0" smtClean="0"/>
              <a:t>XÂY DỰNG ỨNG DỤNG HOÀN CHỈNH</a:t>
            </a:r>
            <a:endParaRPr lang="en-US" dirty="0" smtClean="0"/>
          </a:p>
          <a:p>
            <a:r>
              <a:rPr lang="en-US" dirty="0" err="1"/>
              <a:t>Phần</a:t>
            </a:r>
            <a:r>
              <a:rPr lang="en-US" dirty="0"/>
              <a:t> </a:t>
            </a:r>
            <a:r>
              <a:rPr lang="en-US" dirty="0" smtClean="0"/>
              <a:t>1: </a:t>
            </a:r>
            <a:r>
              <a:rPr lang="vi-VN" dirty="0" smtClean="0"/>
              <a:t>Xây dựng các thành phần giao diện cơ bản</a:t>
            </a:r>
            <a:endParaRPr lang="en-US" dirty="0"/>
          </a:p>
        </p:txBody>
      </p:sp>
      <p:sp>
        <p:nvSpPr>
          <p:cNvPr id="11" name="Title 10"/>
          <p:cNvSpPr>
            <a:spLocks noGrp="1"/>
          </p:cNvSpPr>
          <p:nvPr>
            <p:ph type="title"/>
          </p:nvPr>
        </p:nvSpPr>
        <p:spPr>
          <a:xfrm>
            <a:off x="4130040" y="4284596"/>
            <a:ext cx="4937760" cy="704980"/>
          </a:xfrm>
        </p:spPr>
        <p:txBody>
          <a:bodyPr>
            <a:noAutofit/>
          </a:bodyPr>
          <a:lstStyle/>
          <a:p>
            <a:r>
              <a:rPr lang="en-US" sz="2800" smtClean="0"/>
              <a:t>Lập trình đa nền tảng với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Tree>
    <p:extLst>
      <p:ext uri="{BB962C8B-B14F-4D97-AF65-F5344CB8AC3E}">
        <p14:creationId xmlns:p14="http://schemas.microsoft.com/office/powerpoint/2010/main" xmlns="" val="2485863324"/>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a:t>ECMAScript</a:t>
            </a:r>
            <a:r>
              <a:rPr lang="en-US" dirty="0"/>
              <a:t> 6</a:t>
            </a:r>
          </a:p>
        </p:txBody>
      </p:sp>
      <p:sp>
        <p:nvSpPr>
          <p:cNvPr id="3" name="Content Placeholder 2"/>
          <p:cNvSpPr>
            <a:spLocks noGrp="1"/>
          </p:cNvSpPr>
          <p:nvPr>
            <p:ph idx="1"/>
          </p:nvPr>
        </p:nvSpPr>
        <p:spPr/>
        <p:txBody>
          <a:bodyPr/>
          <a:lstStyle/>
          <a:p>
            <a:r>
              <a:rPr lang="en-US" dirty="0" err="1" smtClean="0"/>
              <a:t>Đoạn</a:t>
            </a:r>
            <a:r>
              <a:rPr lang="en-US" dirty="0" smtClean="0"/>
              <a:t> code import </a:t>
            </a:r>
            <a:r>
              <a:rPr lang="en-US" dirty="0" err="1" smtClean="0"/>
              <a:t>này</a:t>
            </a:r>
            <a:r>
              <a:rPr lang="en-US" dirty="0" smtClean="0"/>
              <a:t> </a:t>
            </a:r>
            <a:r>
              <a:rPr lang="en-US" dirty="0" err="1" smtClean="0"/>
              <a:t>sẽ</a:t>
            </a:r>
            <a:r>
              <a:rPr lang="en-US" dirty="0" smtClean="0"/>
              <a:t> load module react </a:t>
            </a:r>
            <a:r>
              <a:rPr lang="en-US" dirty="0" err="1" smtClean="0"/>
              <a:t>và</a:t>
            </a:r>
            <a:r>
              <a:rPr lang="en-US" dirty="0" smtClean="0"/>
              <a:t> </a:t>
            </a:r>
            <a:r>
              <a:rPr lang="en-US" dirty="0" err="1" smtClean="0"/>
              <a:t>gán</a:t>
            </a:r>
            <a:r>
              <a:rPr lang="en-US" dirty="0" smtClean="0"/>
              <a:t> </a:t>
            </a:r>
            <a:r>
              <a:rPr lang="en-US" dirty="0" err="1" smtClean="0"/>
              <a:t>cho</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có</a:t>
            </a:r>
            <a:r>
              <a:rPr lang="en-US" dirty="0" smtClean="0"/>
              <a:t> </a:t>
            </a:r>
            <a:r>
              <a:rPr lang="en-US" dirty="0" err="1" smtClean="0"/>
              <a:t>tên</a:t>
            </a:r>
            <a:r>
              <a:rPr lang="en-US" dirty="0" smtClean="0"/>
              <a:t> </a:t>
            </a:r>
            <a:r>
              <a:rPr lang="en-US" dirty="0" err="1" smtClean="0"/>
              <a:t>là</a:t>
            </a:r>
            <a:r>
              <a:rPr lang="en-US" dirty="0" smtClean="0"/>
              <a:t> React </a:t>
            </a:r>
          </a:p>
          <a:p>
            <a:endParaRPr lang="en-US" dirty="0"/>
          </a:p>
          <a:p>
            <a:endParaRPr lang="en-US" dirty="0" smtClean="0"/>
          </a:p>
          <a:p>
            <a:r>
              <a:rPr lang="en-US" dirty="0" err="1" smtClean="0"/>
              <a:t>Đoạn</a:t>
            </a:r>
            <a:r>
              <a:rPr lang="en-US" dirty="0" smtClean="0"/>
              <a:t> code export </a:t>
            </a:r>
            <a:r>
              <a:rPr lang="en-US" dirty="0" err="1" smtClean="0"/>
              <a:t>sau</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React Component. Export </a:t>
            </a:r>
            <a:r>
              <a:rPr lang="en-US" dirty="0" err="1" smtClean="0"/>
              <a:t>lớp</a:t>
            </a:r>
            <a:r>
              <a:rPr lang="en-US" dirty="0" smtClean="0"/>
              <a:t> </a:t>
            </a:r>
            <a:r>
              <a:rPr lang="en-US" dirty="0" err="1" smtClean="0"/>
              <a:t>này</a:t>
            </a:r>
            <a:r>
              <a:rPr lang="en-US" dirty="0" smtClean="0"/>
              <a:t> </a:t>
            </a:r>
            <a:r>
              <a:rPr lang="en-US" dirty="0" err="1" smtClean="0"/>
              <a:t>sẽ</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public ở </a:t>
            </a:r>
            <a:r>
              <a:rPr lang="en-US" dirty="0" err="1" smtClean="0"/>
              <a:t>các</a:t>
            </a:r>
            <a:r>
              <a:rPr lang="en-US" dirty="0" smtClean="0"/>
              <a:t> file </a:t>
            </a:r>
            <a:r>
              <a:rPr lang="en-US" dirty="0" err="1" smtClean="0"/>
              <a:t>khác</a:t>
            </a:r>
            <a:endParaRPr lang="en-US" dirty="0" smtClean="0"/>
          </a:p>
          <a:p>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1141" y="1887876"/>
            <a:ext cx="5248275"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33487" y="4140111"/>
            <a:ext cx="6677025"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3880213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a:bodyPr>
          <a:lstStyle/>
          <a:p>
            <a:pPr algn="just"/>
            <a:r>
              <a:rPr lang="vi-VN" sz="3200" dirty="0"/>
              <a:t>Trong </a:t>
            </a:r>
            <a:r>
              <a:rPr lang="vi-VN" sz="3200" dirty="0" smtClean="0"/>
              <a:t>index.</a:t>
            </a:r>
            <a:r>
              <a:rPr lang="en-US" sz="3200" dirty="0" smtClean="0"/>
              <a:t>android</a:t>
            </a:r>
            <a:r>
              <a:rPr lang="vi-VN" sz="3200" dirty="0" smtClean="0"/>
              <a:t>.js</a:t>
            </a:r>
            <a:r>
              <a:rPr lang="vi-VN" sz="3200" dirty="0"/>
              <a:t>, thêm phần sau vào đầu </a:t>
            </a:r>
            <a:r>
              <a:rPr lang="en-US" sz="3200" dirty="0" smtClean="0"/>
              <a:t>file</a:t>
            </a:r>
            <a:r>
              <a:rPr lang="vi-VN" sz="3200" dirty="0" smtClean="0"/>
              <a:t>, </a:t>
            </a:r>
            <a:r>
              <a:rPr lang="vi-VN" sz="3200" dirty="0"/>
              <a:t>ngay trước các câu lệnh </a:t>
            </a:r>
            <a:r>
              <a:rPr lang="en-US" sz="3200" dirty="0" smtClean="0"/>
              <a:t>import:</a:t>
            </a:r>
          </a:p>
          <a:p>
            <a:pPr algn="just"/>
            <a:r>
              <a:rPr lang="en-US" sz="3200" dirty="0"/>
              <a:t>'use strict';</a:t>
            </a:r>
            <a:endParaRPr lang="en-US" sz="3200" dirty="0" smtClean="0"/>
          </a:p>
          <a:p>
            <a:pPr algn="just"/>
            <a:r>
              <a:rPr lang="en-US" sz="3200" dirty="0"/>
              <a:t>Strict </a:t>
            </a:r>
            <a:r>
              <a:rPr lang="en-US" sz="3200" dirty="0" smtClean="0"/>
              <a:t>Mode: </a:t>
            </a:r>
            <a:r>
              <a:rPr lang="vi-VN" sz="3200" dirty="0"/>
              <a:t>cho phép xử lý </a:t>
            </a:r>
            <a:r>
              <a:rPr lang="vi-VN" sz="3200" dirty="0" smtClean="0"/>
              <a:t>lỗi</a:t>
            </a:r>
            <a:r>
              <a:rPr lang="en-US" sz="3200" dirty="0" smtClean="0"/>
              <a:t>, </a:t>
            </a:r>
            <a:r>
              <a:rPr lang="vi-VN" sz="3200" dirty="0" smtClean="0"/>
              <a:t>vô </a:t>
            </a:r>
            <a:r>
              <a:rPr lang="vi-VN" sz="3200" dirty="0"/>
              <a:t>hiệu hóa một số tính </a:t>
            </a:r>
            <a:r>
              <a:rPr lang="vi-VN" sz="3200" dirty="0" smtClean="0"/>
              <a:t>năng</a:t>
            </a:r>
            <a:r>
              <a:rPr lang="en-US" sz="3200" dirty="0" smtClean="0"/>
              <a:t> </a:t>
            </a:r>
            <a:r>
              <a:rPr lang="en-US" sz="3200" dirty="0" err="1" smtClean="0"/>
              <a:t>chưa</a:t>
            </a:r>
            <a:r>
              <a:rPr lang="en-US" sz="3200" dirty="0" smtClean="0"/>
              <a:t> </a:t>
            </a:r>
            <a:r>
              <a:rPr lang="en-US" sz="3200" dirty="0" err="1" smtClean="0"/>
              <a:t>lý</a:t>
            </a:r>
            <a:r>
              <a:rPr lang="en-US" sz="3200" dirty="0" smtClean="0"/>
              <a:t> </a:t>
            </a:r>
            <a:r>
              <a:rPr lang="en-US" sz="3200" dirty="0" err="1" smtClean="0"/>
              <a:t>tưởng</a:t>
            </a:r>
            <a:r>
              <a:rPr lang="en-US" sz="3200" dirty="0" smtClean="0"/>
              <a:t> </a:t>
            </a:r>
            <a:r>
              <a:rPr lang="en-US" sz="3200" dirty="0" err="1" smtClean="0"/>
              <a:t>trong</a:t>
            </a:r>
            <a:r>
              <a:rPr lang="vi-VN" sz="3200" dirty="0" smtClean="0"/>
              <a:t> JavaScript</a:t>
            </a:r>
            <a:r>
              <a:rPr lang="en-US" sz="3200" dirty="0" smtClean="0"/>
              <a:t>. </a:t>
            </a:r>
            <a:r>
              <a:rPr lang="en-US" sz="3200" dirty="0"/>
              <a:t>N</a:t>
            </a:r>
            <a:r>
              <a:rPr lang="vi-VN" sz="3200" dirty="0" smtClean="0"/>
              <a:t>ó </a:t>
            </a:r>
            <a:r>
              <a:rPr lang="vi-VN" sz="3200" dirty="0"/>
              <a:t>làm </a:t>
            </a:r>
            <a:r>
              <a:rPr lang="vi-VN" sz="3200" dirty="0" smtClean="0"/>
              <a:t>cho</a:t>
            </a:r>
            <a:r>
              <a:rPr lang="en-US" sz="3200" dirty="0" smtClean="0"/>
              <a:t> </a:t>
            </a:r>
            <a:r>
              <a:rPr lang="en-US" sz="3200" dirty="0" err="1" smtClean="0"/>
              <a:t>việc</a:t>
            </a:r>
            <a:r>
              <a:rPr lang="en-US" sz="3200" dirty="0" smtClean="0"/>
              <a:t> </a:t>
            </a:r>
            <a:r>
              <a:rPr lang="en-US" sz="3200" dirty="0" err="1" smtClean="0"/>
              <a:t>lập</a:t>
            </a:r>
            <a:r>
              <a:rPr lang="en-US" sz="3200" dirty="0" smtClean="0"/>
              <a:t> </a:t>
            </a:r>
            <a:r>
              <a:rPr lang="en-US" sz="3200" dirty="0" err="1" smtClean="0"/>
              <a:t>trình</a:t>
            </a:r>
            <a:r>
              <a:rPr lang="en-US" sz="3200" dirty="0" smtClean="0"/>
              <a:t> </a:t>
            </a:r>
            <a:r>
              <a:rPr lang="en-US" sz="3200" dirty="0" err="1" smtClean="0"/>
              <a:t>trên</a:t>
            </a:r>
            <a:r>
              <a:rPr lang="vi-VN" sz="3200" dirty="0" smtClean="0"/>
              <a:t> </a:t>
            </a:r>
            <a:r>
              <a:rPr lang="vi-VN" sz="3200" dirty="0"/>
              <a:t>JavaScript trở nên tốt hơn!</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11</a:t>
            </a:fld>
            <a:endParaRPr lang="en-US"/>
          </a:p>
        </p:txBody>
      </p:sp>
    </p:spTree>
    <p:extLst>
      <p:ext uri="{BB962C8B-B14F-4D97-AF65-F5344CB8AC3E}">
        <p14:creationId xmlns:p14="http://schemas.microsoft.com/office/powerpoint/2010/main" xmlns="" val="248697822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3200" dirty="0" smtClean="0"/>
              <a:t>B</a:t>
            </a:r>
            <a:r>
              <a:rPr lang="vi-VN" sz="3200" dirty="0" smtClean="0"/>
              <a:t>ên </a:t>
            </a:r>
            <a:r>
              <a:rPr lang="vi-VN" sz="3200" dirty="0"/>
              <a:t>trong lớp </a:t>
            </a:r>
            <a:r>
              <a:rPr lang="en-US" sz="3200" dirty="0" err="1" smtClean="0"/>
              <a:t>TenProject</a:t>
            </a:r>
            <a:r>
              <a:rPr lang="en-US" sz="3200" dirty="0" smtClean="0"/>
              <a:t>, ta </a:t>
            </a:r>
            <a:r>
              <a:rPr lang="vi-VN" sz="3200" dirty="0" smtClean="0"/>
              <a:t>thay </a:t>
            </a:r>
            <a:r>
              <a:rPr lang="vi-VN" sz="3200" dirty="0"/>
              <a:t>thế render </a:t>
            </a:r>
            <a:r>
              <a:rPr lang="vi-VN" sz="3200" dirty="0" smtClean="0"/>
              <a:t>()</a:t>
            </a:r>
            <a:r>
              <a:rPr lang="en-US" sz="3200" dirty="0" smtClean="0"/>
              <a:t> n </a:t>
            </a:r>
            <a:r>
              <a:rPr lang="en-US" sz="3200" dirty="0" err="1" smtClean="0"/>
              <a:t>hư</a:t>
            </a:r>
            <a:r>
              <a:rPr lang="en-US" sz="3200" dirty="0" smtClean="0"/>
              <a:t> </a:t>
            </a:r>
            <a:r>
              <a:rPr lang="en-US" sz="3200" dirty="0" err="1" smtClean="0"/>
              <a:t>sau</a:t>
            </a:r>
            <a:r>
              <a:rPr lang="en-US" sz="3200" dirty="0" smtClean="0"/>
              <a:t>:</a:t>
            </a:r>
          </a:p>
          <a:p>
            <a:pPr algn="just"/>
            <a:endParaRPr lang="en-US" sz="3200" dirty="0"/>
          </a:p>
          <a:p>
            <a:pPr algn="just"/>
            <a:endParaRPr lang="en-US" sz="3200" dirty="0" smtClean="0"/>
          </a:p>
          <a:p>
            <a:pPr algn="just"/>
            <a:endParaRPr lang="en-US" sz="3200" dirty="0"/>
          </a:p>
          <a:p>
            <a:pPr algn="just"/>
            <a:r>
              <a:rPr lang="en-US" sz="3200" dirty="0" err="1"/>
              <a:t>TenProject</a:t>
            </a:r>
            <a:r>
              <a:rPr lang="en-US" sz="3200" dirty="0"/>
              <a:t> </a:t>
            </a:r>
            <a:r>
              <a:rPr lang="en-US" sz="3200" dirty="0" err="1" smtClean="0"/>
              <a:t>exrtend</a:t>
            </a:r>
            <a:r>
              <a:rPr lang="en-US" sz="3200" dirty="0" smtClean="0"/>
              <a:t> </a:t>
            </a:r>
            <a:r>
              <a:rPr lang="en-US" sz="3200" dirty="0" err="1" smtClean="0"/>
              <a:t>từ</a:t>
            </a:r>
            <a:r>
              <a:rPr lang="en-US" sz="3200" dirty="0" smtClean="0"/>
              <a:t> </a:t>
            </a:r>
            <a:r>
              <a:rPr lang="vi-VN" sz="3200" dirty="0" smtClean="0"/>
              <a:t>React.Component</a:t>
            </a:r>
            <a:r>
              <a:rPr lang="vi-VN" sz="3200" dirty="0"/>
              <a:t>, khối xây dựng cơ bản của giao diện React. </a:t>
            </a:r>
            <a:endParaRPr lang="en-US" sz="3200" dirty="0" smtClean="0"/>
          </a:p>
          <a:p>
            <a:pPr algn="just"/>
            <a:r>
              <a:rPr lang="vi-VN" sz="3200" dirty="0" smtClean="0"/>
              <a:t>Các </a:t>
            </a:r>
            <a:r>
              <a:rPr lang="vi-VN" sz="3200" dirty="0"/>
              <a:t>thành phần chứa các thuộc tính </a:t>
            </a:r>
            <a:r>
              <a:rPr lang="en-US" sz="3200" dirty="0" smtClean="0"/>
              <a:t>static</a:t>
            </a:r>
            <a:r>
              <a:rPr lang="vi-VN" sz="3200" dirty="0" smtClean="0"/>
              <a:t>, </a:t>
            </a:r>
            <a:r>
              <a:rPr lang="vi-VN" sz="3200" dirty="0"/>
              <a:t>các biến trạng </a:t>
            </a:r>
            <a:r>
              <a:rPr lang="vi-VN" sz="3200" dirty="0" smtClean="0"/>
              <a:t>thái</a:t>
            </a:r>
            <a:r>
              <a:rPr lang="en-US" sz="3200" dirty="0" smtClean="0"/>
              <a:t>,</a:t>
            </a:r>
            <a:r>
              <a:rPr lang="vi-VN" sz="3200" dirty="0" smtClean="0"/>
              <a:t> </a:t>
            </a:r>
            <a:r>
              <a:rPr lang="en-US" sz="3200" dirty="0" err="1" smtClean="0"/>
              <a:t>các</a:t>
            </a:r>
            <a:r>
              <a:rPr lang="en-US" sz="3200" dirty="0" smtClean="0"/>
              <a:t> </a:t>
            </a:r>
            <a:r>
              <a:rPr lang="vi-VN" sz="3200" dirty="0" smtClean="0"/>
              <a:t>phương </a:t>
            </a:r>
            <a:r>
              <a:rPr lang="vi-VN" sz="3200" dirty="0"/>
              <a:t>thức vẽ. </a:t>
            </a:r>
            <a:endParaRPr lang="en-US" sz="3200" dirty="0" smtClean="0"/>
          </a:p>
          <a:p>
            <a:pPr algn="just"/>
            <a:r>
              <a:rPr lang="vi-VN" sz="3200" dirty="0" smtClean="0"/>
              <a:t>Ứng </a:t>
            </a:r>
            <a:r>
              <a:rPr lang="vi-VN" sz="3200" dirty="0"/>
              <a:t>dụng hiện tại </a:t>
            </a:r>
            <a:r>
              <a:rPr lang="vi-VN" sz="3200" dirty="0" smtClean="0"/>
              <a:t>khá </a:t>
            </a:r>
            <a:r>
              <a:rPr lang="vi-VN" sz="3200" dirty="0"/>
              <a:t>đơn giản và chỉ cần một phương </a:t>
            </a:r>
            <a:r>
              <a:rPr lang="en-US" sz="3200" dirty="0" err="1" smtClean="0"/>
              <a:t>thức</a:t>
            </a:r>
            <a:r>
              <a:rPr lang="en-US" sz="3200" dirty="0" smtClean="0"/>
              <a:t> </a:t>
            </a:r>
            <a:r>
              <a:rPr lang="vi-VN" sz="3200" dirty="0" smtClean="0"/>
              <a:t>render</a:t>
            </a:r>
            <a:r>
              <a:rPr lang="vi-VN" sz="3200" dirty="0"/>
              <a:t>.</a:t>
            </a:r>
            <a:endParaRPr lang="en-US" sz="3200" dirty="0" smtClean="0"/>
          </a:p>
          <a:p>
            <a:pPr algn="just"/>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7169" y="1917308"/>
            <a:ext cx="7324725" cy="100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942797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a:bodyPr>
          <a:lstStyle/>
          <a:p>
            <a:pPr algn="just"/>
            <a:r>
              <a:rPr lang="en-US" sz="3200" dirty="0" err="1" smtClean="0"/>
              <a:t>Bước</a:t>
            </a:r>
            <a:r>
              <a:rPr lang="en-US" sz="3200" dirty="0" smtClean="0"/>
              <a:t> </a:t>
            </a:r>
            <a:r>
              <a:rPr lang="en-US" sz="3200" dirty="0" err="1" smtClean="0"/>
              <a:t>tiếp</a:t>
            </a:r>
            <a:r>
              <a:rPr lang="en-US" sz="3200" dirty="0" smtClean="0"/>
              <a:t> </a:t>
            </a:r>
            <a:r>
              <a:rPr lang="en-US" sz="3200" dirty="0" err="1" smtClean="0"/>
              <a:t>theo</a:t>
            </a:r>
            <a:r>
              <a:rPr lang="en-US" sz="3200" dirty="0" smtClean="0"/>
              <a:t> ta </a:t>
            </a:r>
            <a:r>
              <a:rPr lang="en-US" sz="3200" dirty="0" err="1" smtClean="0"/>
              <a:t>thay</a:t>
            </a:r>
            <a:r>
              <a:rPr lang="en-US" sz="3200" dirty="0" smtClean="0"/>
              <a:t> </a:t>
            </a:r>
            <a:r>
              <a:rPr lang="en-US" sz="3200" dirty="0" err="1" smtClean="0"/>
              <a:t>thế</a:t>
            </a:r>
            <a:r>
              <a:rPr lang="en-US" sz="3200" dirty="0" smtClean="0"/>
              <a:t> </a:t>
            </a:r>
            <a:r>
              <a:rPr lang="en-US" sz="3200" b="1" dirty="0" err="1"/>
              <a:t>const</a:t>
            </a:r>
            <a:r>
              <a:rPr lang="en-US" sz="3200" b="1" dirty="0"/>
              <a:t> </a:t>
            </a:r>
            <a:r>
              <a:rPr lang="en-US" sz="3200" b="1" dirty="0" smtClean="0"/>
              <a:t>styles </a:t>
            </a:r>
            <a:r>
              <a:rPr lang="en-US" sz="3200" dirty="0" err="1" smtClean="0"/>
              <a:t>bằng</a:t>
            </a:r>
            <a:r>
              <a:rPr lang="en-US" sz="3200" dirty="0" smtClean="0"/>
              <a:t> </a:t>
            </a:r>
            <a:r>
              <a:rPr lang="en-US" sz="3200" dirty="0" err="1" smtClean="0"/>
              <a:t>đoạn</a:t>
            </a:r>
            <a:r>
              <a:rPr lang="en-US" sz="3200" dirty="0" smtClean="0"/>
              <a:t> code </a:t>
            </a:r>
            <a:r>
              <a:rPr lang="en-US" sz="3200" dirty="0" err="1" smtClean="0"/>
              <a:t>sau</a:t>
            </a:r>
            <a:r>
              <a:rPr lang="en-US" sz="3200" dirty="0" smtClean="0"/>
              <a:t>:</a:t>
            </a:r>
          </a:p>
          <a:p>
            <a:pPr algn="just"/>
            <a:endParaRPr lang="en-US" sz="3200" dirty="0"/>
          </a:p>
          <a:p>
            <a:pPr algn="just"/>
            <a:endParaRPr lang="en-US" sz="3200" dirty="0" smtClean="0"/>
          </a:p>
          <a:p>
            <a:pPr algn="just"/>
            <a:endParaRPr lang="en-US" sz="3200" dirty="0"/>
          </a:p>
          <a:p>
            <a:pPr algn="just"/>
            <a:endParaRPr lang="en-US" sz="3200" dirty="0" smtClean="0"/>
          </a:p>
          <a:p>
            <a:pPr algn="just"/>
            <a:r>
              <a:rPr lang="vi-VN" sz="3200" dirty="0"/>
              <a:t>Điều này xác định một </a:t>
            </a:r>
            <a:r>
              <a:rPr lang="en-US" sz="3200" dirty="0" smtClean="0"/>
              <a:t>style</a:t>
            </a:r>
            <a:r>
              <a:rPr lang="vi-VN" sz="3200" dirty="0" smtClean="0"/>
              <a:t> </a:t>
            </a:r>
            <a:r>
              <a:rPr lang="vi-VN" sz="3200" dirty="0"/>
              <a:t>đơn lẻ mà bạn đã áp dụng </a:t>
            </a:r>
            <a:r>
              <a:rPr lang="vi-VN" sz="3200" dirty="0" smtClean="0"/>
              <a:t>cho</a:t>
            </a:r>
            <a:r>
              <a:rPr lang="en-US" sz="3200" dirty="0" smtClean="0"/>
              <a:t> </a:t>
            </a:r>
            <a:r>
              <a:rPr lang="en-US" sz="3200" dirty="0" err="1" smtClean="0"/>
              <a:t>phần</a:t>
            </a:r>
            <a:r>
              <a:rPr lang="vi-VN" sz="3200" dirty="0" smtClean="0"/>
              <a:t> </a:t>
            </a:r>
            <a:r>
              <a:rPr lang="vi-VN" sz="3200" dirty="0"/>
              <a:t>văn </a:t>
            </a:r>
            <a:r>
              <a:rPr lang="vi-VN" sz="3200" dirty="0" smtClean="0"/>
              <a:t>bản</a:t>
            </a:r>
            <a:r>
              <a:rPr lang="en-US" sz="3200" dirty="0" smtClean="0"/>
              <a:t> </a:t>
            </a:r>
            <a:r>
              <a:rPr lang="en-US" sz="3200" dirty="0" err="1" smtClean="0"/>
              <a:t>được</a:t>
            </a:r>
            <a:r>
              <a:rPr lang="vi-VN" sz="3200" dirty="0" smtClean="0"/>
              <a:t> </a:t>
            </a:r>
            <a:r>
              <a:rPr lang="vi-VN" sz="3200" dirty="0"/>
              <a:t>mô tả</a:t>
            </a:r>
            <a:endParaRPr lang="en-US" sz="3200" dirty="0" smtClean="0"/>
          </a:p>
          <a:p>
            <a:pPr algn="just"/>
            <a:endParaRPr lang="en-US" sz="3200" dirty="0"/>
          </a:p>
          <a:p>
            <a:pPr algn="just"/>
            <a:endParaRPr lang="en-US" sz="3200" dirty="0" smtClean="0"/>
          </a:p>
          <a:p>
            <a:pPr algn="just"/>
            <a:endParaRPr lang="en-US" sz="3200" dirty="0"/>
          </a:p>
          <a:p>
            <a:pPr algn="just"/>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0166" y="2220877"/>
            <a:ext cx="6953250"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533091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a:bodyPr>
          <a:lstStyle/>
          <a:p>
            <a:pPr algn="just"/>
            <a:r>
              <a:rPr lang="en-US" sz="3200" dirty="0" err="1" smtClean="0"/>
              <a:t>Khi</a:t>
            </a:r>
            <a:r>
              <a:rPr lang="en-US" sz="3200" dirty="0" smtClean="0"/>
              <a:t> </a:t>
            </a:r>
            <a:r>
              <a:rPr lang="en-US" sz="3200" dirty="0" err="1" smtClean="0"/>
              <a:t>chạy</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sẽ</a:t>
            </a:r>
            <a:r>
              <a:rPr lang="en-US" sz="3200" dirty="0" smtClean="0"/>
              <a:t> </a:t>
            </a:r>
            <a:r>
              <a:rPr lang="en-US" sz="3200" dirty="0" err="1" smtClean="0"/>
              <a:t>có</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sau</a:t>
            </a:r>
            <a:r>
              <a:rPr lang="en-US" sz="3200" dirty="0" smtClean="0"/>
              <a:t>:</a:t>
            </a:r>
          </a:p>
          <a:p>
            <a:pPr algn="just"/>
            <a:endParaRPr lang="en-US" sz="3200" dirty="0"/>
          </a:p>
          <a:p>
            <a:pPr algn="just"/>
            <a:endParaRPr lang="en-US" sz="3200" dirty="0" smtClean="0"/>
          </a:p>
          <a:p>
            <a:pPr algn="just"/>
            <a:endParaRPr lang="en-US" sz="3200" dirty="0"/>
          </a:p>
          <a:p>
            <a:pPr algn="just"/>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81350" y="1684962"/>
            <a:ext cx="2364377" cy="4234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1379438"/>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a:bodyPr>
          <a:lstStyle/>
          <a:p>
            <a:pPr algn="just"/>
            <a:r>
              <a:rPr lang="en-US" sz="3200" dirty="0" err="1" smtClean="0"/>
              <a:t>Chú</a:t>
            </a:r>
            <a:r>
              <a:rPr lang="en-US" sz="3200" dirty="0" smtClean="0"/>
              <a:t> ý: </a:t>
            </a:r>
            <a:r>
              <a:rPr lang="en-US" sz="3200" dirty="0" err="1" smtClean="0"/>
              <a:t>Để</a:t>
            </a:r>
            <a:r>
              <a:rPr lang="en-US" sz="3200" dirty="0" smtClean="0"/>
              <a:t> refresh app, </a:t>
            </a:r>
            <a:r>
              <a:rPr lang="en-US" sz="3200" dirty="0" err="1" smtClean="0"/>
              <a:t>chúng</a:t>
            </a:r>
            <a:r>
              <a:rPr lang="en-US" sz="3200" dirty="0" smtClean="0"/>
              <a:t> ta </a:t>
            </a:r>
            <a:r>
              <a:rPr lang="en-US" sz="3200" dirty="0" err="1" smtClean="0"/>
              <a:t>nhấn</a:t>
            </a:r>
            <a:r>
              <a:rPr lang="en-US" sz="3200" dirty="0" smtClean="0"/>
              <a:t> </a:t>
            </a:r>
            <a:r>
              <a:rPr lang="en-US" sz="3200" b="1" i="1" dirty="0" err="1" smtClean="0"/>
              <a:t>Cmd+D</a:t>
            </a:r>
            <a:r>
              <a:rPr lang="en-US" sz="3200" b="1" i="1" dirty="0" smtClean="0"/>
              <a:t> </a:t>
            </a:r>
            <a:r>
              <a:rPr lang="en-US" sz="3200" dirty="0" err="1" smtClean="0"/>
              <a:t>sau</a:t>
            </a:r>
            <a:r>
              <a:rPr lang="en-US" sz="3200" dirty="0" smtClean="0"/>
              <a:t> </a:t>
            </a:r>
            <a:r>
              <a:rPr lang="en-US" sz="3200" dirty="0" err="1" smtClean="0"/>
              <a:t>đó</a:t>
            </a:r>
            <a:r>
              <a:rPr lang="en-US" sz="3200" dirty="0" smtClean="0"/>
              <a:t> </a:t>
            </a:r>
            <a:r>
              <a:rPr lang="en-US" sz="3200" dirty="0" err="1" smtClean="0"/>
              <a:t>chọn</a:t>
            </a:r>
            <a:r>
              <a:rPr lang="en-US" sz="3200" dirty="0" smtClean="0"/>
              <a:t> </a:t>
            </a:r>
            <a:r>
              <a:rPr lang="en-US" sz="3200" b="1" i="1" dirty="0"/>
              <a:t>Enable Live Reload</a:t>
            </a:r>
            <a:endParaRPr lang="en-US" sz="3200" dirty="0" smtClean="0"/>
          </a:p>
          <a:p>
            <a:pPr algn="just"/>
            <a:endParaRPr lang="en-US" sz="3200" dirty="0"/>
          </a:p>
          <a:p>
            <a:pPr algn="just"/>
            <a:endParaRPr lang="en-US" sz="3200" dirty="0" smtClean="0"/>
          </a:p>
          <a:p>
            <a:pPr algn="just"/>
            <a:endParaRPr lang="en-US" sz="3200" dirty="0"/>
          </a:p>
          <a:p>
            <a:pPr algn="just"/>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2084691"/>
            <a:ext cx="2224355" cy="3962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842253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hoàn</a:t>
            </a:r>
            <a:r>
              <a:rPr lang="en-US" dirty="0" smtClean="0"/>
              <a:t> </a:t>
            </a:r>
            <a:r>
              <a:rPr lang="en-US" dirty="0" err="1" smtClean="0"/>
              <a:t>chỉnh</a:t>
            </a:r>
            <a:endParaRPr lang="en-US" dirty="0"/>
          </a:p>
        </p:txBody>
      </p:sp>
      <p:sp>
        <p:nvSpPr>
          <p:cNvPr id="3" name="Content Placeholder 2"/>
          <p:cNvSpPr>
            <a:spLocks noGrp="1"/>
          </p:cNvSpPr>
          <p:nvPr>
            <p:ph idx="1"/>
          </p:nvPr>
        </p:nvSpPr>
        <p:spPr/>
        <p:txBody>
          <a:bodyPr>
            <a:normAutofit/>
          </a:bodyPr>
          <a:lstStyle/>
          <a:p>
            <a:pPr algn="just"/>
            <a:r>
              <a:rPr lang="en-US" sz="3200" dirty="0" smtClean="0"/>
              <a:t>Ta </a:t>
            </a:r>
            <a:r>
              <a:rPr lang="en-US" sz="3200" dirty="0" err="1" smtClean="0"/>
              <a:t>có</a:t>
            </a:r>
            <a:r>
              <a:rPr lang="en-US" sz="3200" dirty="0" smtClean="0"/>
              <a:t> </a:t>
            </a:r>
            <a:r>
              <a:rPr lang="en-US" sz="3200" dirty="0" err="1" smtClean="0"/>
              <a:t>thể</a:t>
            </a:r>
            <a:r>
              <a:rPr lang="en-US" sz="3200" dirty="0" smtClean="0"/>
              <a:t> </a:t>
            </a:r>
            <a:r>
              <a:rPr lang="en-US" sz="3200" dirty="0" err="1" smtClean="0"/>
              <a:t>định</a:t>
            </a:r>
            <a:r>
              <a:rPr lang="en-US" sz="3200" dirty="0" smtClean="0"/>
              <a:t> </a:t>
            </a:r>
            <a:r>
              <a:rPr lang="en-US" sz="3200" dirty="0" err="1" smtClean="0"/>
              <a:t>dạng</a:t>
            </a:r>
            <a:r>
              <a:rPr lang="en-US" sz="3200" dirty="0" smtClean="0"/>
              <a:t> </a:t>
            </a:r>
            <a:r>
              <a:rPr lang="en-US" sz="3200" dirty="0" err="1" smtClean="0"/>
              <a:t>chuỗi</a:t>
            </a:r>
            <a:r>
              <a:rPr lang="en-US" sz="3200" dirty="0" smtClean="0"/>
              <a:t> </a:t>
            </a:r>
            <a:r>
              <a:rPr lang="en-US" sz="3200" dirty="0" err="1" smtClean="0"/>
              <a:t>trực</a:t>
            </a:r>
            <a:r>
              <a:rPr lang="en-US" sz="3200" dirty="0" smtClean="0"/>
              <a:t> </a:t>
            </a:r>
            <a:r>
              <a:rPr lang="en-US" sz="3200" dirty="0" err="1" smtClean="0"/>
              <a:t>tiếp</a:t>
            </a:r>
            <a:r>
              <a:rPr lang="en-US" sz="3200" dirty="0" smtClean="0"/>
              <a:t> (inline) </a:t>
            </a:r>
            <a:r>
              <a:rPr lang="en-US" sz="3200" dirty="0" err="1" smtClean="0"/>
              <a:t>như</a:t>
            </a:r>
            <a:r>
              <a:rPr lang="en-US" sz="3200" dirty="0" smtClean="0"/>
              <a:t> </a:t>
            </a:r>
            <a:r>
              <a:rPr lang="en-US" sz="3200" dirty="0" err="1" smtClean="0"/>
              <a:t>sau</a:t>
            </a:r>
            <a:r>
              <a:rPr lang="en-US" sz="3200" dirty="0" smtClean="0"/>
              <a:t>:</a:t>
            </a:r>
          </a:p>
          <a:p>
            <a:pPr algn="just"/>
            <a:endParaRPr lang="en-US" sz="3200" dirty="0"/>
          </a:p>
          <a:p>
            <a:pPr algn="just"/>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8137" y="2981325"/>
            <a:ext cx="8467725"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5956936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Navigation </a:t>
            </a:r>
            <a:r>
              <a:rPr lang="en-US" dirty="0" err="1" smtClean="0"/>
              <a:t>cho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TenProject</a:t>
            </a:r>
            <a:endParaRPr lang="en-US" dirty="0"/>
          </a:p>
        </p:txBody>
      </p:sp>
      <p:sp>
        <p:nvSpPr>
          <p:cNvPr id="3" name="Content Placeholder 2"/>
          <p:cNvSpPr>
            <a:spLocks noGrp="1"/>
          </p:cNvSpPr>
          <p:nvPr>
            <p:ph idx="1"/>
          </p:nvPr>
        </p:nvSpPr>
        <p:spPr/>
        <p:txBody>
          <a:bodyPr/>
          <a:lstStyle/>
          <a:p>
            <a:r>
              <a:rPr lang="en-US" dirty="0" smtClean="0"/>
              <a:t>Ta </a:t>
            </a:r>
            <a:r>
              <a:rPr lang="en-US" dirty="0" err="1" smtClean="0"/>
              <a:t>định</a:t>
            </a:r>
            <a:r>
              <a:rPr lang="en-US" dirty="0" smtClean="0"/>
              <a:t> </a:t>
            </a:r>
            <a:r>
              <a:rPr lang="en-US" dirty="0" err="1" smtClean="0"/>
              <a:t>nghĩa</a:t>
            </a:r>
            <a:r>
              <a:rPr lang="en-US" dirty="0" smtClean="0"/>
              <a:t> </a:t>
            </a:r>
            <a:r>
              <a:rPr lang="en-US" dirty="0" err="1" smtClean="0"/>
              <a:t>thành</a:t>
            </a:r>
            <a:r>
              <a:rPr lang="en-US" dirty="0" smtClean="0"/>
              <a:t> </a:t>
            </a:r>
            <a:r>
              <a:rPr lang="en-US" dirty="0" err="1" smtClean="0"/>
              <a:t>phần</a:t>
            </a:r>
            <a:r>
              <a:rPr lang="en-US" dirty="0"/>
              <a:t> </a:t>
            </a:r>
            <a:r>
              <a:rPr lang="en-US" b="1" dirty="0" err="1"/>
              <a:t>SearchPage</a:t>
            </a:r>
            <a:r>
              <a:rPr lang="en-US" dirty="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42317" y="1600307"/>
            <a:ext cx="6248400" cy="287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1328816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77500" lnSpcReduction="20000"/>
          </a:bodyPr>
          <a:lstStyle/>
          <a:p>
            <a:r>
              <a:rPr lang="en-US" dirty="0" err="1" smtClean="0"/>
              <a:t>Bài</a:t>
            </a:r>
            <a:r>
              <a:rPr lang="en-US" dirty="0" smtClean="0"/>
              <a:t> 8: XÂY DỰNG ỨNG DỤNG HOÀN CHỈNH</a:t>
            </a:r>
          </a:p>
          <a:p>
            <a:r>
              <a:rPr lang="en-US" dirty="0" err="1" smtClean="0"/>
              <a:t>Phần</a:t>
            </a:r>
            <a:r>
              <a:rPr lang="en-US" dirty="0" smtClean="0"/>
              <a:t> </a:t>
            </a:r>
            <a:r>
              <a:rPr lang="en-US" dirty="0" smtClean="0"/>
              <a:t>2: </a:t>
            </a:r>
            <a:r>
              <a:rPr lang="vi-VN" dirty="0" smtClean="0"/>
              <a:t>Xây dựng chức năng chính của hệ thống</a:t>
            </a:r>
            <a:endParaRPr lang="en-US" dirty="0"/>
          </a:p>
        </p:txBody>
      </p:sp>
      <p:sp>
        <p:nvSpPr>
          <p:cNvPr id="11" name="Title 10"/>
          <p:cNvSpPr>
            <a:spLocks noGrp="1"/>
          </p:cNvSpPr>
          <p:nvPr>
            <p:ph type="title"/>
          </p:nvPr>
        </p:nvSpPr>
        <p:spPr>
          <a:xfrm>
            <a:off x="4130040" y="4284596"/>
            <a:ext cx="4937760" cy="704980"/>
          </a:xfrm>
        </p:spPr>
        <p:txBody>
          <a:bodyPr>
            <a:noAutofit/>
          </a:bodyPr>
          <a:lstStyle/>
          <a:p>
            <a:r>
              <a:rPr lang="en-US" sz="2800" smtClean="0"/>
              <a:t>Lập trình đa nền tảng với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Tree>
    <p:extLst>
      <p:ext uri="{BB962C8B-B14F-4D97-AF65-F5344CB8AC3E}">
        <p14:creationId xmlns:p14="http://schemas.microsoft.com/office/powerpoint/2010/main" xmlns="" val="3230084907"/>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với</a:t>
            </a:r>
            <a:r>
              <a:rPr lang="en-US" dirty="0" smtClean="0"/>
              <a:t> React</a:t>
            </a:r>
            <a:endParaRPr lang="en-US" dirty="0"/>
          </a:p>
        </p:txBody>
      </p:sp>
      <p:sp>
        <p:nvSpPr>
          <p:cNvPr id="3" name="Content Placeholder 2"/>
          <p:cNvSpPr>
            <a:spLocks noGrp="1"/>
          </p:cNvSpPr>
          <p:nvPr>
            <p:ph idx="1"/>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19</a:t>
            </a:fld>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5627" y="1653636"/>
            <a:ext cx="8270697" cy="40410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742852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smtClean="0"/>
              <a:t>Mục tiêu</a:t>
            </a:r>
            <a:endParaRPr lang="en-US" dirty="0"/>
          </a:p>
        </p:txBody>
      </p:sp>
      <p:sp>
        <p:nvSpPr>
          <p:cNvPr id="3" name="Content Placeholder 2"/>
          <p:cNvSpPr>
            <a:spLocks noGrp="1"/>
          </p:cNvSpPr>
          <p:nvPr>
            <p:ph idx="1"/>
          </p:nvPr>
        </p:nvSpPr>
        <p:spPr>
          <a:xfrm>
            <a:off x="457200" y="1066800"/>
            <a:ext cx="6553200" cy="5257800"/>
          </a:xfrm>
        </p:spPr>
        <p:txBody>
          <a:bodyPr/>
          <a:lstStyle/>
          <a:p>
            <a:r>
              <a:rPr lang="en-US" dirty="0" err="1" smtClean="0"/>
              <a:t>Điểm</a:t>
            </a:r>
            <a:r>
              <a:rPr lang="en-US" dirty="0" smtClean="0"/>
              <a:t> qua </a:t>
            </a:r>
            <a:r>
              <a:rPr lang="en-US" dirty="0" err="1" smtClean="0"/>
              <a:t>quy</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React Native</a:t>
            </a:r>
          </a:p>
          <a:p>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đã</a:t>
            </a:r>
            <a:r>
              <a:rPr lang="en-US" dirty="0" smtClean="0"/>
              <a:t> </a:t>
            </a:r>
            <a:r>
              <a:rPr lang="en-US" dirty="0" err="1" smtClean="0"/>
              <a:t>học</a:t>
            </a:r>
            <a:r>
              <a:rPr lang="en-US" dirty="0" smtClean="0"/>
              <a:t> </a:t>
            </a:r>
            <a:r>
              <a:rPr lang="en-US" dirty="0" err="1" smtClean="0"/>
              <a:t>nhằm</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React Native </a:t>
            </a:r>
            <a:r>
              <a:rPr lang="en-US" dirty="0" err="1" smtClean="0"/>
              <a:t>hoàn</a:t>
            </a:r>
            <a:r>
              <a:rPr lang="en-US" dirty="0" smtClean="0"/>
              <a:t> </a:t>
            </a:r>
            <a:r>
              <a:rPr lang="en-US" dirty="0" err="1" smtClean="0"/>
              <a:t>chỉnh</a:t>
            </a:r>
            <a:endParaRPr lang="en-US" dirty="0" smtClean="0"/>
          </a:p>
          <a:p>
            <a:endParaRPr lang="en-US" dirty="0"/>
          </a:p>
          <a:p>
            <a:endParaRPr lang="en-GB" dirty="0" smtClean="0"/>
          </a:p>
          <a:p>
            <a:pPr lvl="1"/>
            <a:endParaRPr lang="en-US" dirty="0" smtClean="0"/>
          </a:p>
          <a:p>
            <a:pPr lvl="1"/>
            <a:endParaRPr lang="vi-VN" dirty="0"/>
          </a:p>
        </p:txBody>
      </p:sp>
    </p:spTree>
    <p:extLst>
      <p:ext uri="{BB962C8B-B14F-4D97-AF65-F5344CB8AC3E}">
        <p14:creationId xmlns:p14="http://schemas.microsoft.com/office/powerpoint/2010/main" xmlns="" val="362125633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Navigation </a:t>
            </a:r>
            <a:r>
              <a:rPr lang="en-US" dirty="0" err="1" smtClean="0"/>
              <a:t>cho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TenProject</a:t>
            </a:r>
            <a:endParaRPr lang="en-US" dirty="0"/>
          </a:p>
        </p:txBody>
      </p:sp>
      <p:sp>
        <p:nvSpPr>
          <p:cNvPr id="3" name="Content Placeholder 2"/>
          <p:cNvSpPr>
            <a:spLocks noGrp="1"/>
          </p:cNvSpPr>
          <p:nvPr>
            <p:ph idx="1"/>
          </p:nvPr>
        </p:nvSpPr>
        <p:spPr/>
        <p:txBody>
          <a:bodyPr/>
          <a:lstStyle/>
          <a:p>
            <a:r>
              <a:rPr lang="en-US" dirty="0" smtClean="0"/>
              <a:t>Ta </a:t>
            </a:r>
            <a:r>
              <a:rPr lang="en-US" dirty="0" err="1" smtClean="0"/>
              <a:t>định</a:t>
            </a:r>
            <a:r>
              <a:rPr lang="en-US" dirty="0" smtClean="0"/>
              <a:t> </a:t>
            </a:r>
            <a:r>
              <a:rPr lang="en-US" dirty="0" err="1" smtClean="0"/>
              <a:t>nghĩa</a:t>
            </a:r>
            <a:r>
              <a:rPr lang="en-US" dirty="0" smtClean="0"/>
              <a:t> </a:t>
            </a:r>
            <a:r>
              <a:rPr lang="en-US" dirty="0" err="1" smtClean="0"/>
              <a:t>thành</a:t>
            </a:r>
            <a:r>
              <a:rPr lang="en-US" dirty="0" smtClean="0"/>
              <a:t> </a:t>
            </a:r>
            <a:r>
              <a:rPr lang="en-US" dirty="0" err="1" smtClean="0"/>
              <a:t>phần</a:t>
            </a:r>
            <a:r>
              <a:rPr lang="en-US" dirty="0"/>
              <a:t> </a:t>
            </a:r>
            <a:r>
              <a:rPr lang="en-US" b="1" dirty="0" err="1"/>
              <a:t>SearchPage</a:t>
            </a:r>
            <a:r>
              <a:rPr lang="en-US" dirty="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20</a:t>
            </a:fld>
            <a:endParaRPr lang="en-US"/>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42317" y="1600307"/>
            <a:ext cx="6248400" cy="287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13288160"/>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trang</a:t>
            </a:r>
            <a:r>
              <a:rPr lang="en-US" dirty="0" smtClean="0"/>
              <a:t> </a:t>
            </a:r>
            <a:r>
              <a:rPr lang="en-US" dirty="0" err="1" smtClean="0"/>
              <a:t>tìm</a:t>
            </a:r>
            <a:r>
              <a:rPr lang="en-US" dirty="0" smtClean="0"/>
              <a:t> </a:t>
            </a:r>
            <a:r>
              <a:rPr lang="en-US" dirty="0" err="1" smtClean="0"/>
              <a:t>kiếm</a:t>
            </a:r>
            <a:r>
              <a:rPr lang="en-US" dirty="0" smtClean="0"/>
              <a:t> </a:t>
            </a:r>
            <a:r>
              <a:rPr lang="en-US" i="1" dirty="0"/>
              <a:t>SearchPage.js</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21</a:t>
            </a:fld>
            <a:endParaRPr lang="en-US"/>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4234" y="1714339"/>
            <a:ext cx="7429500" cy="277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7763860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trang</a:t>
            </a:r>
            <a:r>
              <a:rPr lang="en-US" dirty="0" smtClean="0"/>
              <a:t> </a:t>
            </a:r>
            <a:r>
              <a:rPr lang="en-US" dirty="0" err="1" smtClean="0"/>
              <a:t>tìm</a:t>
            </a:r>
            <a:r>
              <a:rPr lang="en-US" dirty="0" smtClean="0"/>
              <a:t> </a:t>
            </a:r>
            <a:r>
              <a:rPr lang="en-US" dirty="0" err="1" smtClean="0"/>
              <a:t>kiếm</a:t>
            </a:r>
            <a:r>
              <a:rPr lang="en-US" dirty="0" smtClean="0"/>
              <a:t> </a:t>
            </a:r>
            <a:r>
              <a:rPr lang="en-US" i="1" dirty="0"/>
              <a:t>SearchPage.js</a:t>
            </a:r>
            <a:endParaRPr lang="en-US" dirty="0"/>
          </a:p>
        </p:txBody>
      </p:sp>
      <p:sp>
        <p:nvSpPr>
          <p:cNvPr id="3" name="Content Placeholder 2"/>
          <p:cNvSpPr>
            <a:spLocks noGrp="1"/>
          </p:cNvSpPr>
          <p:nvPr>
            <p:ph idx="1"/>
          </p:nvPr>
        </p:nvSpPr>
        <p:spPr/>
        <p:txBody>
          <a:bodyPr/>
          <a:lstStyle/>
          <a:p>
            <a:r>
              <a:rPr lang="en-US" dirty="0" smtClean="0"/>
              <a:t>Class SearchPage.js</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22</a:t>
            </a:fld>
            <a:endParaRPr lang="en-US"/>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850" y="1681858"/>
            <a:ext cx="6972300" cy="3448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99377408"/>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trang</a:t>
            </a:r>
            <a:r>
              <a:rPr lang="en-US" dirty="0" smtClean="0"/>
              <a:t> </a:t>
            </a:r>
            <a:r>
              <a:rPr lang="en-US" dirty="0" err="1" smtClean="0"/>
              <a:t>tìm</a:t>
            </a:r>
            <a:r>
              <a:rPr lang="en-US" dirty="0" smtClean="0"/>
              <a:t> </a:t>
            </a:r>
            <a:r>
              <a:rPr lang="en-US" dirty="0" err="1" smtClean="0"/>
              <a:t>kiếm</a:t>
            </a:r>
            <a:r>
              <a:rPr lang="en-US" dirty="0" smtClean="0"/>
              <a:t> </a:t>
            </a:r>
            <a:r>
              <a:rPr lang="en-US" i="1" dirty="0"/>
              <a:t>SearchPage.js</a:t>
            </a:r>
            <a:endParaRPr lang="en-US" dirty="0"/>
          </a:p>
        </p:txBody>
      </p:sp>
      <p:sp>
        <p:nvSpPr>
          <p:cNvPr id="3" name="Content Placeholder 2"/>
          <p:cNvSpPr>
            <a:spLocks noGrp="1"/>
          </p:cNvSpPr>
          <p:nvPr>
            <p:ph idx="1"/>
          </p:nvPr>
        </p:nvSpPr>
        <p:spPr/>
        <p:txBody>
          <a:bodyPr/>
          <a:lstStyle/>
          <a:p>
            <a:r>
              <a:rPr lang="en-US" dirty="0" err="1" smtClean="0"/>
              <a:t>Tiếp</a:t>
            </a:r>
            <a:r>
              <a:rPr lang="en-US" dirty="0" smtClean="0"/>
              <a:t> </a:t>
            </a:r>
            <a:r>
              <a:rPr lang="en-US" dirty="0" err="1" smtClean="0"/>
              <a:t>theo</a:t>
            </a:r>
            <a:r>
              <a:rPr lang="en-US" dirty="0" smtClean="0"/>
              <a:t> ở </a:t>
            </a:r>
            <a:r>
              <a:rPr lang="en-US" dirty="0" err="1" smtClean="0"/>
              <a:t>cuối</a:t>
            </a:r>
            <a:r>
              <a:rPr lang="en-US" dirty="0" smtClean="0"/>
              <a:t> file ta </a:t>
            </a:r>
            <a:r>
              <a:rPr lang="en-US" dirty="0" err="1" smtClean="0"/>
              <a:t>thêm</a:t>
            </a:r>
            <a:r>
              <a:rPr lang="en-US" dirty="0" smtClean="0"/>
              <a:t> </a:t>
            </a:r>
            <a:r>
              <a:rPr lang="en-US" dirty="0" err="1" smtClean="0"/>
              <a:t>đoạn</a:t>
            </a:r>
            <a:r>
              <a:rPr lang="en-US" dirty="0" smtClean="0"/>
              <a:t> code </a:t>
            </a:r>
            <a:r>
              <a:rPr lang="en-US" dirty="0" err="1" smtClean="0"/>
              <a:t>định</a:t>
            </a:r>
            <a:r>
              <a:rPr lang="en-US" dirty="0" smtClean="0"/>
              <a:t> </a:t>
            </a:r>
            <a:r>
              <a:rPr lang="en-US" dirty="0" err="1" smtClean="0"/>
              <a:t>dạng</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23</a:t>
            </a:fld>
            <a:endParaRPr lang="en-US"/>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52031" y="1694006"/>
            <a:ext cx="68961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6233745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t>
            </a:r>
            <a:r>
              <a:rPr lang="en-US" dirty="0" err="1" smtClean="0"/>
              <a:t>vào</a:t>
            </a:r>
            <a:r>
              <a:rPr lang="en-US" dirty="0" smtClean="0"/>
              <a:t> index.android.js</a:t>
            </a:r>
            <a:endParaRPr lang="en-US" dirty="0"/>
          </a:p>
        </p:txBody>
      </p:sp>
      <p:sp>
        <p:nvSpPr>
          <p:cNvPr id="3" name="Content Placeholder 2"/>
          <p:cNvSpPr>
            <a:spLocks noGrp="1"/>
          </p:cNvSpPr>
          <p:nvPr>
            <p:ph idx="1"/>
          </p:nvPr>
        </p:nvSpPr>
        <p:spPr/>
        <p:txBody>
          <a:bodyPr>
            <a:normAutofit lnSpcReduction="10000"/>
          </a:bodyPr>
          <a:lstStyle/>
          <a:p>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trang</a:t>
            </a:r>
            <a:r>
              <a:rPr lang="en-US" dirty="0" smtClean="0"/>
              <a:t> </a:t>
            </a:r>
            <a:r>
              <a:rPr lang="en-US" dirty="0" err="1" smtClean="0"/>
              <a:t>vừa</a:t>
            </a:r>
            <a:r>
              <a:rPr lang="en-US" dirty="0" smtClean="0"/>
              <a:t> </a:t>
            </a:r>
            <a:r>
              <a:rPr lang="en-US" dirty="0" err="1" smtClean="0"/>
              <a:t>tạo</a:t>
            </a:r>
            <a:r>
              <a:rPr lang="en-US" dirty="0" smtClean="0"/>
              <a:t>, </a:t>
            </a:r>
            <a:r>
              <a:rPr lang="en-US" dirty="0" err="1" smtClean="0"/>
              <a:t>bạn</a:t>
            </a:r>
            <a:r>
              <a:rPr lang="en-US" dirty="0" smtClean="0"/>
              <a:t> </a:t>
            </a:r>
            <a:r>
              <a:rPr lang="en-US" dirty="0" err="1" smtClean="0"/>
              <a:t>cần</a:t>
            </a:r>
            <a:r>
              <a:rPr lang="en-US" dirty="0" smtClean="0"/>
              <a:t> import </a:t>
            </a:r>
            <a:r>
              <a:rPr lang="en-US" dirty="0" err="1" smtClean="0"/>
              <a:t>vào</a:t>
            </a:r>
            <a:r>
              <a:rPr lang="en-US" dirty="0" smtClean="0"/>
              <a:t> index.android.js </a:t>
            </a:r>
            <a:r>
              <a:rPr lang="en-US" dirty="0" err="1" smtClean="0"/>
              <a:t>như</a:t>
            </a:r>
            <a:r>
              <a:rPr lang="en-US" dirty="0" smtClean="0"/>
              <a:t> </a:t>
            </a:r>
            <a:r>
              <a:rPr lang="en-US" dirty="0" err="1" smtClean="0"/>
              <a:t>sau</a:t>
            </a:r>
            <a:r>
              <a:rPr lang="en-US" dirty="0" smtClean="0"/>
              <a:t>:</a:t>
            </a:r>
          </a:p>
          <a:p>
            <a:endParaRPr lang="en-US" dirty="0"/>
          </a:p>
          <a:p>
            <a:endParaRPr lang="en-US" dirty="0" smtClean="0"/>
          </a:p>
          <a:p>
            <a:r>
              <a:rPr lang="en-US" dirty="0" smtClean="0"/>
              <a:t>Import </a:t>
            </a:r>
            <a:r>
              <a:rPr lang="vi-VN" dirty="0" smtClean="0"/>
              <a:t>SearchPage từ </a:t>
            </a:r>
            <a:r>
              <a:rPr lang="vi-VN" dirty="0"/>
              <a:t>tệp bạn vừa tạo - sẽ tạm thời phá vỡ ứng dụng của bạn! </a:t>
            </a:r>
            <a:endParaRPr lang="en-US" dirty="0" smtClean="0"/>
          </a:p>
          <a:p>
            <a:r>
              <a:rPr lang="vi-VN" dirty="0" smtClean="0"/>
              <a:t>Điều </a:t>
            </a:r>
            <a:r>
              <a:rPr lang="vi-VN" dirty="0"/>
              <a:t>này là do SearchPage bây giờ được khai báo hai lần - một lần trong SearchPage.js, và một lần nữa trong tệp hiện tại.</a:t>
            </a:r>
          </a:p>
          <a:p>
            <a:r>
              <a:rPr lang="en-US" dirty="0" err="1" smtClean="0"/>
              <a:t>Bây</a:t>
            </a:r>
            <a:r>
              <a:rPr lang="en-US" dirty="0" smtClean="0"/>
              <a:t> </a:t>
            </a:r>
            <a:r>
              <a:rPr lang="en-US" dirty="0" err="1" smtClean="0"/>
              <a:t>giờ</a:t>
            </a:r>
            <a:r>
              <a:rPr lang="en-US" dirty="0" smtClean="0"/>
              <a:t> </a:t>
            </a:r>
            <a:r>
              <a:rPr lang="vi-VN" dirty="0" smtClean="0"/>
              <a:t>Xóa </a:t>
            </a:r>
            <a:r>
              <a:rPr lang="vi-VN" dirty="0"/>
              <a:t>lớp SearchPage và kiểu mô tả liên quan của nó khỏi </a:t>
            </a:r>
            <a:r>
              <a:rPr lang="vi-VN" dirty="0" smtClean="0"/>
              <a:t>index.</a:t>
            </a:r>
            <a:r>
              <a:rPr lang="en-US" dirty="0" smtClean="0"/>
              <a:t>android</a:t>
            </a:r>
            <a:r>
              <a:rPr lang="vi-VN" dirty="0" smtClean="0"/>
              <a:t>.js</a:t>
            </a:r>
            <a:r>
              <a:rPr lang="en-US" dirty="0" smtClean="0"/>
              <a:t> </a:t>
            </a:r>
            <a:r>
              <a:rPr lang="en-US" dirty="0" err="1" smtClean="0"/>
              <a:t>thì</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không</a:t>
            </a:r>
            <a:r>
              <a:rPr lang="en-US" dirty="0" smtClean="0"/>
              <a:t> </a:t>
            </a:r>
            <a:r>
              <a:rPr lang="en-US" dirty="0" err="1" smtClean="0"/>
              <a:t>báo</a:t>
            </a:r>
            <a:r>
              <a:rPr lang="en-US" dirty="0" smtClean="0"/>
              <a:t> </a:t>
            </a:r>
            <a:r>
              <a:rPr lang="en-US" dirty="0" err="1" smtClean="0"/>
              <a:t>lỗi</a:t>
            </a:r>
            <a:endParaRPr lang="en-US" dirty="0" smtClean="0"/>
          </a:p>
          <a:p>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24</a:t>
            </a:fld>
            <a:endParaRPr lang="en-US"/>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8228" y="1871288"/>
            <a:ext cx="6322776" cy="4814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960048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Styling </a:t>
            </a:r>
            <a:r>
              <a:rPr lang="en-US" dirty="0" err="1" smtClean="0"/>
              <a:t>với</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lstStyle/>
          <a:p>
            <a:r>
              <a:rPr lang="en-US" dirty="0" smtClean="0"/>
              <a:t>Ta </a:t>
            </a:r>
            <a:r>
              <a:rPr lang="en-US" dirty="0" err="1" smtClean="0"/>
              <a:t>sẽ</a:t>
            </a:r>
            <a:r>
              <a:rPr lang="en-US" dirty="0" smtClean="0"/>
              <a:t> </a:t>
            </a:r>
            <a:r>
              <a:rPr lang="en-US" dirty="0" err="1" smtClean="0"/>
              <a:t>cần</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25</a:t>
            </a:fld>
            <a:endParaRPr lang="en-US"/>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5965" y="1570073"/>
            <a:ext cx="4686300" cy="223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39573310"/>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Styling </a:t>
            </a:r>
            <a:r>
              <a:rPr lang="en-US" dirty="0" err="1" smtClean="0"/>
              <a:t>với</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lstStyle/>
          <a:p>
            <a:r>
              <a:rPr lang="en-US" dirty="0" err="1" smtClean="0"/>
              <a:t>Muốn</a:t>
            </a:r>
            <a:r>
              <a:rPr lang="en-US" dirty="0" smtClean="0"/>
              <a:t> </a:t>
            </a:r>
            <a:r>
              <a:rPr lang="en-US" dirty="0" err="1" smtClean="0"/>
              <a:t>vậy</a:t>
            </a:r>
            <a:r>
              <a:rPr lang="en-US" dirty="0" smtClean="0"/>
              <a:t> ta </a:t>
            </a:r>
            <a:r>
              <a:rPr lang="en-US" dirty="0" err="1" smtClean="0"/>
              <a:t>mở</a:t>
            </a:r>
            <a:r>
              <a:rPr lang="en-US" dirty="0" smtClean="0"/>
              <a:t> </a:t>
            </a:r>
            <a:r>
              <a:rPr lang="en-US" dirty="0"/>
              <a:t> </a:t>
            </a:r>
            <a:r>
              <a:rPr lang="en-US" b="1" i="1" dirty="0"/>
              <a:t>SearchPage.js</a:t>
            </a:r>
            <a:r>
              <a:rPr lang="en-US" dirty="0"/>
              <a:t> </a:t>
            </a:r>
            <a:r>
              <a:rPr lang="en-US" dirty="0" err="1" smtClean="0"/>
              <a:t>và</a:t>
            </a:r>
            <a:r>
              <a:rPr lang="en-US" dirty="0" smtClean="0"/>
              <a:t> </a:t>
            </a:r>
            <a:r>
              <a:rPr lang="en-US" dirty="0" err="1" smtClean="0"/>
              <a:t>thêm</a:t>
            </a:r>
            <a:r>
              <a:rPr lang="en-US" dirty="0" smtClean="0"/>
              <a:t> </a:t>
            </a:r>
            <a:r>
              <a:rPr lang="en-US" dirty="0" err="1" smtClean="0"/>
              <a:t>đoạn</a:t>
            </a:r>
            <a:r>
              <a:rPr lang="en-US" dirty="0" smtClean="0"/>
              <a:t> code </a:t>
            </a:r>
            <a:r>
              <a:rPr lang="en-US" dirty="0" err="1" smtClean="0"/>
              <a:t>sau</a:t>
            </a:r>
            <a:r>
              <a:rPr lang="en-US" dirty="0" smtClean="0"/>
              <a:t> closing </a:t>
            </a:r>
            <a:r>
              <a:rPr lang="en-US" dirty="0"/>
              <a:t>tag </a:t>
            </a:r>
            <a:r>
              <a:rPr lang="en-US" dirty="0" err="1" smtClean="0"/>
              <a:t>của</a:t>
            </a:r>
            <a:r>
              <a:rPr lang="en-US" dirty="0" smtClean="0"/>
              <a:t> </a:t>
            </a:r>
            <a:r>
              <a:rPr lang="en-US" dirty="0" err="1" smtClean="0"/>
              <a:t>thành</a:t>
            </a:r>
            <a:r>
              <a:rPr lang="en-US" dirty="0" smtClean="0"/>
              <a:t> </a:t>
            </a:r>
            <a:r>
              <a:rPr lang="en-US" dirty="0" err="1" smtClean="0"/>
              <a:t>phần</a:t>
            </a:r>
            <a:r>
              <a:rPr lang="en-US" dirty="0" smtClean="0"/>
              <a:t> second</a:t>
            </a:r>
            <a:r>
              <a:rPr lang="en-US" dirty="0"/>
              <a:t> </a:t>
            </a:r>
            <a:r>
              <a:rPr lang="en-US" dirty="0" smtClean="0"/>
              <a:t>Text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26</a:t>
            </a:fld>
            <a:endParaRPr lang="en-US"/>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31507" y="1883757"/>
            <a:ext cx="6496050" cy="263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6643559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Styling </a:t>
            </a:r>
            <a:r>
              <a:rPr lang="en-US" dirty="0" err="1" smtClean="0"/>
              <a:t>với</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lstStyle/>
          <a:p>
            <a:r>
              <a:rPr lang="en-US" dirty="0" err="1" smtClean="0"/>
              <a:t>Tiếp</a:t>
            </a:r>
            <a:r>
              <a:rPr lang="en-US" dirty="0" smtClean="0"/>
              <a:t> </a:t>
            </a:r>
            <a:r>
              <a:rPr lang="en-US" dirty="0" err="1" smtClean="0"/>
              <a:t>theo</a:t>
            </a:r>
            <a:r>
              <a:rPr lang="en-US" dirty="0" smtClean="0"/>
              <a:t> ta </a:t>
            </a:r>
            <a:r>
              <a:rPr lang="en-US" dirty="0" err="1" smtClean="0"/>
              <a:t>định</a:t>
            </a:r>
            <a:r>
              <a:rPr lang="en-US" dirty="0" smtClean="0"/>
              <a:t> </a:t>
            </a:r>
            <a:r>
              <a:rPr lang="en-US" dirty="0" err="1" smtClean="0"/>
              <a:t>nghĩa</a:t>
            </a:r>
            <a:r>
              <a:rPr lang="en-US" dirty="0" smtClean="0"/>
              <a:t> Styling </a:t>
            </a:r>
            <a:r>
              <a:rPr lang="en-US" dirty="0" err="1" smtClean="0"/>
              <a:t>cho</a:t>
            </a:r>
            <a:r>
              <a:rPr lang="en-US" dirty="0" smtClean="0"/>
              <a:t> </a:t>
            </a:r>
            <a:r>
              <a:rPr lang="en-US" dirty="0" err="1" smtClean="0"/>
              <a:t>flowRight</a:t>
            </a:r>
            <a:r>
              <a:rPr lang="en-US" dirty="0" smtClean="0"/>
              <a:t> </a:t>
            </a:r>
            <a:r>
              <a:rPr lang="en-US" dirty="0" err="1" smtClean="0"/>
              <a:t>và</a:t>
            </a:r>
            <a:r>
              <a:rPr lang="en-US" dirty="0" smtClean="0"/>
              <a:t> </a:t>
            </a:r>
            <a:r>
              <a:rPr lang="en-US" dirty="0" err="1" smtClean="0"/>
              <a:t>searchInput</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27</a:t>
            </a:fld>
            <a:endParaRPr lang="en-US"/>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38250" y="1910673"/>
            <a:ext cx="6667500"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70599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Styling </a:t>
            </a:r>
            <a:r>
              <a:rPr lang="en-US" dirty="0" err="1" smtClean="0"/>
              <a:t>với</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lstStyle/>
          <a:p>
            <a:r>
              <a:rPr lang="en-US" dirty="0" err="1" smtClean="0"/>
              <a:t>Lưu</a:t>
            </a:r>
            <a:r>
              <a:rPr lang="en-US" dirty="0" smtClean="0"/>
              <a:t> project </a:t>
            </a:r>
            <a:r>
              <a:rPr lang="en-US" dirty="0" err="1" smtClean="0"/>
              <a:t>và</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kết</a:t>
            </a:r>
            <a:r>
              <a:rPr lang="en-US" dirty="0" smtClean="0"/>
              <a:t> </a:t>
            </a:r>
            <a:r>
              <a:rPr lang="en-US" dirty="0" err="1" smtClean="0"/>
              <a:t>quả</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28</a:t>
            </a:fld>
            <a:endParaRPr lang="en-US"/>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89717" y="1639745"/>
            <a:ext cx="3323269" cy="2562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89751291"/>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hình</a:t>
            </a:r>
            <a:r>
              <a:rPr lang="en-US" dirty="0" smtClean="0"/>
              <a:t> </a:t>
            </a:r>
            <a:r>
              <a:rPr lang="en-US" dirty="0" err="1" smtClean="0"/>
              <a:t>ảnh</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và</a:t>
            </a:r>
            <a:r>
              <a:rPr lang="en-US" dirty="0" smtClean="0"/>
              <a:t> import </a:t>
            </a:r>
            <a:r>
              <a:rPr lang="en-US" dirty="0" err="1" smtClean="0"/>
              <a:t>như</a:t>
            </a:r>
            <a:r>
              <a:rPr lang="en-US" dirty="0" smtClean="0"/>
              <a:t> </a:t>
            </a:r>
            <a:r>
              <a:rPr lang="en-US" dirty="0" err="1" smtClean="0"/>
              <a:t>sau</a:t>
            </a:r>
            <a:r>
              <a:rPr lang="en-US" dirty="0" smtClean="0"/>
              <a:t>:</a:t>
            </a:r>
          </a:p>
          <a:p>
            <a:endParaRPr lang="en-US" dirty="0"/>
          </a:p>
          <a:p>
            <a:endParaRPr lang="en-US" dirty="0" smtClean="0"/>
          </a:p>
          <a:p>
            <a:endParaRPr lang="en-US" dirty="0"/>
          </a:p>
          <a:p>
            <a:r>
              <a:rPr lang="en-US" dirty="0" err="1" smtClean="0"/>
              <a:t>Định</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cho</a:t>
            </a:r>
            <a:r>
              <a:rPr lang="en-US" dirty="0" smtClean="0"/>
              <a:t> </a:t>
            </a:r>
            <a:r>
              <a:rPr lang="en-US" dirty="0" err="1" smtClean="0"/>
              <a:t>ảnh</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29</a:t>
            </a:fld>
            <a:endParaRPr lang="en-US"/>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2145" y="1580937"/>
            <a:ext cx="831532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8755" y="3623514"/>
            <a:ext cx="4381500" cy="141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8478451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Điểm</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React Native </a:t>
            </a:r>
            <a:r>
              <a:rPr lang="en-US" dirty="0" err="1" smtClean="0"/>
              <a:t>và</a:t>
            </a:r>
            <a:r>
              <a:rPr lang="en-US" dirty="0" smtClean="0"/>
              <a:t> </a:t>
            </a:r>
            <a:r>
              <a:rPr lang="en-US" dirty="0" err="1" smtClean="0"/>
              <a:t>Phonegap</a:t>
            </a:r>
            <a:endParaRPr lang="en-US" dirty="0"/>
          </a:p>
        </p:txBody>
      </p:sp>
      <p:sp>
        <p:nvSpPr>
          <p:cNvPr id="3" name="Content Placeholder 2"/>
          <p:cNvSpPr>
            <a:spLocks noGrp="1"/>
          </p:cNvSpPr>
          <p:nvPr>
            <p:ph idx="1"/>
          </p:nvPr>
        </p:nvSpPr>
        <p:spPr/>
        <p:txBody>
          <a:bodyPr>
            <a:normAutofit/>
          </a:bodyPr>
          <a:lstStyle/>
          <a:p>
            <a:r>
              <a:rPr lang="en-US" sz="3200" b="1" dirty="0" smtClean="0"/>
              <a:t>React Native:</a:t>
            </a:r>
            <a:r>
              <a:rPr lang="en-US" sz="3200" dirty="0" smtClean="0"/>
              <a:t> </a:t>
            </a:r>
            <a:r>
              <a:rPr lang="en-US" sz="3200" dirty="0" err="1" smtClean="0"/>
              <a:t>Sử</a:t>
            </a:r>
            <a:r>
              <a:rPr lang="en-US" sz="3200" dirty="0" smtClean="0"/>
              <a:t> </a:t>
            </a:r>
            <a:r>
              <a:rPr lang="en-US" sz="3200" dirty="0" err="1" smtClean="0"/>
              <a:t>dụng</a:t>
            </a:r>
            <a:r>
              <a:rPr lang="en-US" sz="3200" dirty="0" smtClean="0"/>
              <a:t> JavaScript </a:t>
            </a:r>
            <a:r>
              <a:rPr lang="en-US" sz="3200" dirty="0" err="1" smtClean="0"/>
              <a:t>để</a:t>
            </a:r>
            <a:r>
              <a:rPr lang="en-US" sz="3200" dirty="0" smtClean="0"/>
              <a:t> </a:t>
            </a:r>
            <a:r>
              <a:rPr lang="en-US" sz="3200" dirty="0" err="1" smtClean="0"/>
              <a:t>viết</a:t>
            </a:r>
            <a:r>
              <a:rPr lang="en-US" sz="3200" dirty="0" smtClean="0"/>
              <a:t> code </a:t>
            </a:r>
            <a:r>
              <a:rPr lang="en-US" sz="3200" dirty="0" err="1" smtClean="0"/>
              <a:t>nhưng</a:t>
            </a:r>
            <a:r>
              <a:rPr lang="en-US" sz="3200" dirty="0" smtClean="0"/>
              <a:t> </a:t>
            </a:r>
            <a:r>
              <a:rPr lang="en-US" sz="3200" dirty="0" err="1" smtClean="0"/>
              <a:t>giao</a:t>
            </a:r>
            <a:r>
              <a:rPr lang="en-US" sz="3200" dirty="0" smtClean="0"/>
              <a:t> </a:t>
            </a:r>
            <a:r>
              <a:rPr lang="en-US" sz="3200" dirty="0" err="1" smtClean="0"/>
              <a:t>diện</a:t>
            </a:r>
            <a:r>
              <a:rPr lang="en-US" sz="3200" dirty="0" smtClean="0"/>
              <a:t> (UI) </a:t>
            </a:r>
            <a:r>
              <a:rPr lang="en-US" sz="3200" dirty="0" err="1" smtClean="0"/>
              <a:t>lại</a:t>
            </a:r>
            <a:r>
              <a:rPr lang="en-US" sz="3200" dirty="0" smtClean="0"/>
              <a:t> </a:t>
            </a:r>
            <a:r>
              <a:rPr lang="en-US" sz="3200" dirty="0" err="1" smtClean="0"/>
              <a:t>hoàn</a:t>
            </a:r>
            <a:r>
              <a:rPr lang="en-US" sz="3200" dirty="0" smtClean="0"/>
              <a:t> </a:t>
            </a:r>
            <a:r>
              <a:rPr lang="en-US" sz="3200" dirty="0" err="1" smtClean="0"/>
              <a:t>toàn</a:t>
            </a:r>
            <a:r>
              <a:rPr lang="en-US" sz="3200" dirty="0" smtClean="0"/>
              <a:t> Native</a:t>
            </a:r>
          </a:p>
          <a:p>
            <a:r>
              <a:rPr lang="vi-VN" sz="3200" dirty="0"/>
              <a:t>Nó không có những nhược điểm thường liên quan đến một ứng dụng HTML5 lai.</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81950403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hình</a:t>
            </a:r>
            <a:r>
              <a:rPr lang="en-US" dirty="0" smtClean="0"/>
              <a:t> </a:t>
            </a:r>
            <a:r>
              <a:rPr lang="en-US" dirty="0" err="1" smtClean="0"/>
              <a:t>ảnh</a:t>
            </a:r>
            <a:endParaRPr lang="en-US" dirty="0"/>
          </a:p>
        </p:txBody>
      </p:sp>
      <p:sp>
        <p:nvSpPr>
          <p:cNvPr id="3" name="Content Placeholder 2"/>
          <p:cNvSpPr>
            <a:spLocks noGrp="1"/>
          </p:cNvSpPr>
          <p:nvPr>
            <p:ph idx="1"/>
          </p:nvPr>
        </p:nvSpPr>
        <p:spPr/>
        <p:txBody>
          <a:bodyPr/>
          <a:lstStyle/>
          <a:p>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sau</a:t>
            </a:r>
            <a:r>
              <a:rPr lang="en-US" dirty="0" smtClean="0"/>
              <a:t>:</a:t>
            </a:r>
          </a:p>
          <a:p>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30</a:t>
            </a:fld>
            <a:endParaRPr lang="en-US"/>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86113" y="1428750"/>
            <a:ext cx="2771775" cy="4000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71102289"/>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trạng</a:t>
            </a:r>
            <a:r>
              <a:rPr lang="en-US" dirty="0" smtClean="0"/>
              <a:t> </a:t>
            </a:r>
            <a:r>
              <a:rPr lang="en-US" dirty="0" err="1" smtClean="0"/>
              <a:t>thái</a:t>
            </a:r>
            <a:endParaRPr lang="en-US" dirty="0"/>
          </a:p>
        </p:txBody>
      </p:sp>
      <p:sp>
        <p:nvSpPr>
          <p:cNvPr id="3" name="Content Placeholder 2"/>
          <p:cNvSpPr>
            <a:spLocks noGrp="1"/>
          </p:cNvSpPr>
          <p:nvPr>
            <p:ph idx="1"/>
          </p:nvPr>
        </p:nvSpPr>
        <p:spPr/>
        <p:txBody>
          <a:bodyPr/>
          <a:lstStyle/>
          <a:p>
            <a:r>
              <a:rPr lang="en-US" dirty="0" smtClean="0"/>
              <a:t>React Native </a:t>
            </a:r>
            <a:r>
              <a:rPr lang="vi-VN" dirty="0" smtClean="0"/>
              <a:t>có </a:t>
            </a:r>
            <a:r>
              <a:rPr lang="vi-VN" dirty="0"/>
              <a:t>thể quản lý trạng thái nội bộ của nó thông qua một đối tượng được </a:t>
            </a:r>
            <a:r>
              <a:rPr lang="vi-VN" dirty="0" smtClean="0"/>
              <a:t>gọi</a:t>
            </a:r>
            <a:r>
              <a:rPr lang="en-US" dirty="0" smtClean="0"/>
              <a:t> </a:t>
            </a:r>
            <a:r>
              <a:rPr lang="en-US" dirty="0" err="1" smtClean="0"/>
              <a:t>thông</a:t>
            </a:r>
            <a:r>
              <a:rPr lang="en-US" dirty="0" smtClean="0"/>
              <a:t> qua </a:t>
            </a:r>
            <a:r>
              <a:rPr lang="vi-VN" dirty="0" smtClean="0"/>
              <a:t>trạng </a:t>
            </a:r>
            <a:r>
              <a:rPr lang="vi-VN" dirty="0"/>
              <a:t>thái</a:t>
            </a:r>
            <a:r>
              <a:rPr lang="vi-VN" dirty="0" smtClean="0"/>
              <a:t>.</a:t>
            </a:r>
            <a:endParaRPr lang="en-US" dirty="0" smtClean="0"/>
          </a:p>
          <a:p>
            <a:r>
              <a:rPr lang="vi-VN" dirty="0" smtClean="0"/>
              <a:t>Bất </a:t>
            </a:r>
            <a:r>
              <a:rPr lang="vi-VN" dirty="0"/>
              <a:t>cứ khi nào thay đổi trạng thái của một thành phần, render </a:t>
            </a:r>
            <a:r>
              <a:rPr lang="vi-VN" dirty="0" smtClean="0"/>
              <a:t>()</a:t>
            </a:r>
            <a:r>
              <a:rPr lang="en-US" dirty="0" smtClean="0"/>
              <a:t> </a:t>
            </a:r>
            <a:r>
              <a:rPr lang="en-US" dirty="0" err="1" smtClean="0"/>
              <a:t>sẽ</a:t>
            </a:r>
            <a:r>
              <a:rPr lang="vi-VN" dirty="0" smtClean="0"/>
              <a:t> </a:t>
            </a:r>
            <a:r>
              <a:rPr lang="vi-VN" dirty="0"/>
              <a:t>được gọi</a:t>
            </a:r>
            <a:r>
              <a:rPr lang="vi-VN" dirty="0" smtClean="0"/>
              <a:t>.</a:t>
            </a:r>
            <a:endParaRPr lang="en-US" dirty="0" smtClean="0"/>
          </a:p>
          <a:p>
            <a:r>
              <a:rPr lang="en-US" dirty="0" err="1" smtClean="0"/>
              <a:t>Trong</a:t>
            </a:r>
            <a:r>
              <a:rPr lang="en-US" dirty="0" smtClean="0"/>
              <a:t> file </a:t>
            </a:r>
            <a:r>
              <a:rPr lang="en-US" b="1" i="1" dirty="0" smtClean="0"/>
              <a:t>SearchPage.js, </a:t>
            </a:r>
            <a:r>
              <a:rPr lang="en-US" dirty="0" smtClean="0"/>
              <a:t>ta </a:t>
            </a:r>
            <a:r>
              <a:rPr lang="en-US" dirty="0" err="1" smtClean="0"/>
              <a:t>thêm</a:t>
            </a:r>
            <a:r>
              <a:rPr lang="en-US" dirty="0" smtClean="0"/>
              <a:t> </a:t>
            </a:r>
            <a:r>
              <a:rPr lang="en-US" dirty="0" err="1" smtClean="0"/>
              <a:t>đoạn</a:t>
            </a:r>
            <a:r>
              <a:rPr lang="en-US" dirty="0" smtClean="0"/>
              <a:t> code </a:t>
            </a:r>
            <a:r>
              <a:rPr lang="en-US" dirty="0" err="1" smtClean="0"/>
              <a:t>sau</a:t>
            </a:r>
            <a:r>
              <a:rPr lang="en-US" dirty="0" smtClean="0"/>
              <a:t> </a:t>
            </a:r>
            <a:r>
              <a:rPr lang="en-US" dirty="0" err="1" smtClean="0"/>
              <a:t>trước</a:t>
            </a:r>
            <a:r>
              <a:rPr lang="en-US" dirty="0" smtClean="0"/>
              <a:t> </a:t>
            </a:r>
            <a:r>
              <a:rPr lang="en-US" dirty="0" err="1" smtClean="0"/>
              <a:t>hàm</a:t>
            </a:r>
            <a:r>
              <a:rPr lang="en-US" dirty="0" smtClean="0"/>
              <a:t> render</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31</a:t>
            </a:fld>
            <a:endParaRPr lang="en-US"/>
          </a:p>
        </p:txBody>
      </p:sp>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6821" y="3532276"/>
            <a:ext cx="5305425"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30470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Thêm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trạng</a:t>
            </a:r>
            <a:r>
              <a:rPr lang="en-US" dirty="0" smtClean="0"/>
              <a:t> </a:t>
            </a:r>
            <a:r>
              <a:rPr lang="en-US" dirty="0" err="1" smtClean="0"/>
              <a:t>thái</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hàm</a:t>
            </a:r>
            <a:r>
              <a:rPr lang="en-US" dirty="0" smtClean="0"/>
              <a:t> render, ta </a:t>
            </a:r>
            <a:r>
              <a:rPr lang="en-US" dirty="0" err="1" smtClean="0"/>
              <a:t>thay</a:t>
            </a:r>
            <a:r>
              <a:rPr lang="en-US" dirty="0" smtClean="0"/>
              <a:t> </a:t>
            </a:r>
            <a:r>
              <a:rPr lang="en-US" dirty="0" err="1" smtClean="0"/>
              <a:t>đổi</a:t>
            </a:r>
            <a:r>
              <a:rPr lang="en-US" dirty="0"/>
              <a:t> </a:t>
            </a:r>
            <a:r>
              <a:rPr lang="en-US" dirty="0" err="1"/>
              <a:t>TextInput</a:t>
            </a:r>
            <a:r>
              <a:rPr lang="en-US" dirty="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32</a:t>
            </a:fld>
            <a:endParaRPr lang="en-US"/>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51631" y="1697003"/>
            <a:ext cx="6372225" cy="1285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1659528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chức</a:t>
            </a:r>
            <a:r>
              <a:rPr lang="en-US" dirty="0" smtClean="0"/>
              <a:t> </a:t>
            </a:r>
            <a:r>
              <a:rPr lang="en-US" dirty="0" err="1" smtClean="0"/>
              <a:t>năng</a:t>
            </a:r>
            <a:r>
              <a:rPr lang="en-US" dirty="0" smtClean="0"/>
              <a:t> Search</a:t>
            </a:r>
            <a:endParaRPr lang="en-US"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b="1" i="1" dirty="0" smtClean="0"/>
              <a:t>SearchPage.js </a:t>
            </a:r>
            <a:r>
              <a:rPr lang="en-US" dirty="0" smtClean="0"/>
              <a:t>ta </a:t>
            </a:r>
            <a:r>
              <a:rPr lang="en-US" dirty="0" err="1" smtClean="0"/>
              <a:t>thêm</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khởi</a:t>
            </a:r>
            <a:r>
              <a:rPr lang="en-US" dirty="0" smtClean="0"/>
              <a:t> </a:t>
            </a:r>
            <a:r>
              <a:rPr lang="en-US" dirty="0" err="1" smtClean="0"/>
              <a:t>tạo</a:t>
            </a:r>
            <a:r>
              <a:rPr lang="en-US" dirty="0" smtClean="0"/>
              <a:t>:</a:t>
            </a:r>
          </a:p>
          <a:p>
            <a:endParaRPr lang="en-US" dirty="0"/>
          </a:p>
          <a:p>
            <a:endParaRPr lang="en-US" dirty="0" smtClean="0"/>
          </a:p>
          <a:p>
            <a:endParaRPr lang="en-US" dirty="0"/>
          </a:p>
          <a:p>
            <a:endParaRPr lang="en-US" dirty="0" smtClean="0"/>
          </a:p>
          <a:p>
            <a:endParaRPr lang="en-US" dirty="0"/>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phương</a:t>
            </a:r>
            <a:r>
              <a:rPr lang="en-US" dirty="0"/>
              <a:t> </a:t>
            </a:r>
            <a:r>
              <a:rPr lang="en-US" dirty="0" err="1" smtClean="0"/>
              <a:t>thức</a:t>
            </a:r>
            <a:r>
              <a:rPr lang="en-US" dirty="0"/>
              <a:t> </a:t>
            </a:r>
            <a:r>
              <a:rPr lang="en-US" dirty="0" err="1"/>
              <a:t>trong</a:t>
            </a:r>
            <a:r>
              <a:rPr lang="en-US" dirty="0"/>
              <a:t> </a:t>
            </a:r>
            <a:r>
              <a:rPr lang="en-US" dirty="0" err="1"/>
              <a:t>SearchPage</a:t>
            </a:r>
            <a:r>
              <a:rPr lang="en-US" dirty="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33</a:t>
            </a:fld>
            <a:endParaRPr lang="en-US"/>
          </a:p>
        </p:txBody>
      </p:sp>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2767" y="1785724"/>
            <a:ext cx="459105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56612084"/>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Hiệu</a:t>
            </a:r>
            <a:r>
              <a:rPr lang="en-US" dirty="0" smtClean="0"/>
              <a:t> </a:t>
            </a:r>
            <a:r>
              <a:rPr lang="en-US" dirty="0" err="1" smtClean="0"/>
              <a:t>năng</a:t>
            </a:r>
            <a:r>
              <a:rPr lang="en-US" dirty="0" smtClean="0"/>
              <a:t> </a:t>
            </a:r>
            <a:r>
              <a:rPr lang="en-US" dirty="0" err="1" smtClean="0"/>
              <a:t>của</a:t>
            </a:r>
            <a:r>
              <a:rPr lang="en-US" dirty="0" smtClean="0"/>
              <a:t> API Request</a:t>
            </a:r>
            <a:endParaRPr lang="en-US" dirty="0"/>
          </a:p>
        </p:txBody>
      </p:sp>
      <p:sp>
        <p:nvSpPr>
          <p:cNvPr id="3" name="Content Placeholder 2"/>
          <p:cNvSpPr>
            <a:spLocks noGrp="1"/>
          </p:cNvSpPr>
          <p:nvPr>
            <p:ph idx="1"/>
          </p:nvPr>
        </p:nvSpPr>
        <p:spPr/>
        <p:txBody>
          <a:bodyPr/>
          <a:lstStyle/>
          <a:p>
            <a:r>
              <a:rPr lang="en-US" dirty="0" err="1" smtClean="0"/>
              <a:t>Lấy</a:t>
            </a:r>
            <a:r>
              <a:rPr lang="en-US" dirty="0" smtClean="0"/>
              <a:t> </a:t>
            </a:r>
            <a:r>
              <a:rPr lang="en-US" dirty="0" err="1" smtClean="0"/>
              <a:t>dữ</a:t>
            </a:r>
            <a:r>
              <a:rPr lang="en-US" dirty="0" smtClean="0"/>
              <a:t> </a:t>
            </a:r>
            <a:r>
              <a:rPr lang="en-US" dirty="0" err="1" smtClean="0"/>
              <a:t>liệu</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Handle </a:t>
            </a:r>
            <a:r>
              <a:rPr lang="en-US" dirty="0" err="1" smtClean="0"/>
              <a:t>dữ</a:t>
            </a:r>
            <a:r>
              <a:rPr lang="en-US" dirty="0" smtClean="0"/>
              <a:t> </a:t>
            </a:r>
            <a:r>
              <a:rPr lang="en-US" dirty="0" err="1" smtClean="0"/>
              <a:t>liệu</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34</a:t>
            </a:fld>
            <a:endParaRPr lang="en-US"/>
          </a:p>
        </p:txBody>
      </p:sp>
      <p:pic>
        <p:nvPicPr>
          <p:cNvPr id="174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2424" y="1479853"/>
            <a:ext cx="7096125" cy="229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2424" y="4481459"/>
            <a:ext cx="7904304" cy="1741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56891621"/>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chức</a:t>
            </a:r>
            <a:r>
              <a:rPr lang="en-US" dirty="0" smtClean="0"/>
              <a:t> </a:t>
            </a:r>
            <a:r>
              <a:rPr lang="en-US" dirty="0" err="1" smtClean="0"/>
              <a:t>năng</a:t>
            </a:r>
            <a:r>
              <a:rPr lang="en-US" dirty="0" smtClean="0"/>
              <a:t> Search</a:t>
            </a:r>
            <a:endParaRPr lang="en-US" dirty="0"/>
          </a:p>
        </p:txBody>
      </p:sp>
      <p:sp>
        <p:nvSpPr>
          <p:cNvPr id="3" name="Content Placeholder 2"/>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trong</a:t>
            </a:r>
            <a:r>
              <a:rPr lang="en-US" dirty="0"/>
              <a:t> </a:t>
            </a:r>
            <a:r>
              <a:rPr lang="en-US" dirty="0" err="1"/>
              <a:t>SearchPage</a:t>
            </a:r>
            <a:r>
              <a:rPr lang="en-US" dirty="0"/>
              <a:t> </a:t>
            </a:r>
            <a:r>
              <a:rPr lang="en-US" dirty="0" err="1"/>
              <a:t>như</a:t>
            </a:r>
            <a:r>
              <a:rPr lang="en-US" dirty="0"/>
              <a:t> </a:t>
            </a:r>
            <a:r>
              <a:rPr lang="en-US" dirty="0" err="1"/>
              <a:t>sau</a:t>
            </a:r>
            <a:r>
              <a:rPr lang="en-US" dirty="0" smtClean="0"/>
              <a:t>:</a:t>
            </a:r>
            <a:endParaRPr lang="en-US" dirty="0"/>
          </a:p>
          <a:p>
            <a:endParaRPr lang="en-US" dirty="0" smtClean="0"/>
          </a:p>
          <a:p>
            <a:endParaRPr lang="en-US" dirty="0"/>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35</a:t>
            </a:fld>
            <a:endParaRPr lang="en-US"/>
          </a:p>
        </p:txBody>
      </p:sp>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6580" y="2238375"/>
            <a:ext cx="8753582" cy="22194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37735172"/>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chức</a:t>
            </a:r>
            <a:r>
              <a:rPr lang="en-US" dirty="0" smtClean="0"/>
              <a:t> </a:t>
            </a:r>
            <a:r>
              <a:rPr lang="en-US" dirty="0" err="1" smtClean="0"/>
              <a:t>năng</a:t>
            </a:r>
            <a:r>
              <a:rPr lang="en-US" dirty="0" smtClean="0"/>
              <a:t> Search</a:t>
            </a:r>
            <a:endParaRPr lang="en-US" dirty="0"/>
          </a:p>
        </p:txBody>
      </p:sp>
      <p:sp>
        <p:nvSpPr>
          <p:cNvPr id="3" name="Content Placeholder 2"/>
          <p:cNvSpPr>
            <a:spLocks noGrp="1"/>
          </p:cNvSpPr>
          <p:nvPr>
            <p:ph idx="1"/>
          </p:nvPr>
        </p:nvSpPr>
        <p:spPr/>
        <p:txBody>
          <a:bodyPr/>
          <a:lstStyle/>
          <a:p>
            <a:r>
              <a:rPr lang="vi-VN" dirty="0"/>
              <a:t>_executeQuery () cuối cùng sẽ chạy truy vấn, nhưng bây giờ nó chỉ đơn giản là ghi một tin nhắn đến bàn điều khiển và bộ isLoading thích hợp để UI có thể hiển thị trạng thái mới.</a:t>
            </a:r>
          </a:p>
          <a:p>
            <a:r>
              <a:rPr lang="vi-VN" dirty="0"/>
              <a:t>_onSearchPressed () cấu hình và khởi tạo truy vấn tìm kiếm. Điều này sẽ khởi động khi nút Go được nhấn.</a:t>
            </a:r>
          </a:p>
          <a:p>
            <a:r>
              <a:rPr lang="vi-VN" dirty="0"/>
              <a:t>Để hoàn thành điều </a:t>
            </a:r>
            <a:r>
              <a:rPr lang="en-US" dirty="0" err="1" smtClean="0"/>
              <a:t>này</a:t>
            </a:r>
            <a:r>
              <a:rPr lang="vi-VN" dirty="0" smtClean="0"/>
              <a:t>, </a:t>
            </a:r>
            <a:r>
              <a:rPr lang="vi-VN" dirty="0"/>
              <a:t>hãy trở lại với phương thức hiển thị và thay thế </a:t>
            </a:r>
            <a:r>
              <a:rPr lang="en-US" dirty="0" err="1" smtClean="0"/>
              <a:t>phương</a:t>
            </a:r>
            <a:r>
              <a:rPr lang="en-US" dirty="0" smtClean="0"/>
              <a:t> </a:t>
            </a:r>
            <a:r>
              <a:rPr lang="en-US" dirty="0" err="1" smtClean="0"/>
              <a:t>thức</a:t>
            </a:r>
            <a:r>
              <a:rPr lang="en-US" dirty="0" smtClean="0"/>
              <a:t> </a:t>
            </a:r>
            <a:r>
              <a:rPr lang="vi-VN" dirty="0" smtClean="0"/>
              <a:t>onPress </a:t>
            </a:r>
            <a:r>
              <a:rPr lang="vi-VN" dirty="0"/>
              <a:t>cho nút Go như sau:</a:t>
            </a:r>
            <a:endParaRPr lang="en-US" dirty="0" smtClean="0"/>
          </a:p>
          <a:p>
            <a:endParaRPr lang="en-US" dirty="0"/>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36</a:t>
            </a:fld>
            <a:endParaRPr lang="en-US"/>
          </a:p>
        </p:txBody>
      </p:sp>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33662" y="4202238"/>
            <a:ext cx="3876675"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75303057"/>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chức</a:t>
            </a:r>
            <a:r>
              <a:rPr lang="en-US" dirty="0" smtClean="0"/>
              <a:t> </a:t>
            </a:r>
            <a:r>
              <a:rPr lang="en-US" dirty="0" err="1" smtClean="0"/>
              <a:t>năng</a:t>
            </a:r>
            <a:r>
              <a:rPr lang="en-US" dirty="0" smtClean="0"/>
              <a:t> Search</a:t>
            </a:r>
            <a:endParaRPr lang="en-US" dirty="0"/>
          </a:p>
        </p:txBody>
      </p:sp>
      <p:sp>
        <p:nvSpPr>
          <p:cNvPr id="3" name="Content Placeholder 2"/>
          <p:cNvSpPr>
            <a:spLocks noGrp="1"/>
          </p:cNvSpPr>
          <p:nvPr>
            <p:ph idx="1"/>
          </p:nvPr>
        </p:nvSpPr>
        <p:spPr/>
        <p:txBody>
          <a:bodyPr/>
          <a:lstStyle/>
          <a:p>
            <a:r>
              <a:rPr lang="en-US" dirty="0" err="1" smtClean="0"/>
              <a:t>Cuối</a:t>
            </a:r>
            <a:r>
              <a:rPr lang="en-US" dirty="0" smtClean="0"/>
              <a:t> </a:t>
            </a:r>
            <a:r>
              <a:rPr lang="en-US" dirty="0" err="1" smtClean="0"/>
              <a:t>cùng</a:t>
            </a:r>
            <a:r>
              <a:rPr lang="en-US" dirty="0" smtClean="0"/>
              <a:t> </a:t>
            </a:r>
            <a:r>
              <a:rPr lang="en-US" dirty="0" err="1" smtClean="0"/>
              <a:t>thêm</a:t>
            </a:r>
            <a:r>
              <a:rPr lang="en-US" dirty="0" smtClean="0"/>
              <a:t> </a:t>
            </a:r>
            <a:r>
              <a:rPr lang="en-US" dirty="0" err="1" smtClean="0"/>
              <a:t>hàm</a:t>
            </a:r>
            <a:r>
              <a:rPr lang="en-US" dirty="0" smtClean="0"/>
              <a:t> </a:t>
            </a:r>
            <a:r>
              <a:rPr lang="en-US" dirty="0" err="1" smtClean="0"/>
              <a:t>sau</a:t>
            </a:r>
            <a:r>
              <a:rPr lang="en-US" dirty="0" smtClean="0"/>
              <a:t> </a:t>
            </a:r>
            <a:r>
              <a:rPr lang="en-US" dirty="0" err="1" smtClean="0"/>
              <a:t>vào</a:t>
            </a:r>
            <a:r>
              <a:rPr lang="en-US" dirty="0"/>
              <a:t> </a:t>
            </a:r>
            <a:r>
              <a:rPr lang="en-US" dirty="0" err="1"/>
              <a:t>SearchPage</a:t>
            </a:r>
            <a:r>
              <a:rPr lang="en-US" dirty="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37</a:t>
            </a:fld>
            <a:endParaRPr lang="en-US"/>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2475" y="1395413"/>
            <a:ext cx="7639050" cy="406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10250835"/>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file </a:t>
            </a:r>
            <a:r>
              <a:rPr lang="en-US" dirty="0" err="1" smtClean="0"/>
              <a:t>mới</a:t>
            </a:r>
            <a:r>
              <a:rPr lang="en-US" dirty="0" smtClean="0"/>
              <a:t> </a:t>
            </a:r>
            <a:r>
              <a:rPr lang="en-US" dirty="0" err="1" smtClean="0"/>
              <a:t>tên</a:t>
            </a:r>
            <a:r>
              <a:rPr lang="en-US" dirty="0" smtClean="0"/>
              <a:t> </a:t>
            </a:r>
            <a:r>
              <a:rPr lang="en-US" dirty="0" err="1" smtClean="0"/>
              <a:t>là</a:t>
            </a:r>
            <a:r>
              <a:rPr lang="en-US" dirty="0" smtClean="0"/>
              <a:t> </a:t>
            </a:r>
            <a:r>
              <a:rPr lang="en-US" b="1" i="1" dirty="0"/>
              <a:t>SearchResults.js</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38</a:t>
            </a:fld>
            <a:endParaRPr lang="en-US"/>
          </a:p>
        </p:txBody>
      </p:sp>
      <p:pic>
        <p:nvPicPr>
          <p:cNvPr id="1843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9117" y="1557498"/>
            <a:ext cx="6886575" cy="257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75968456"/>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file </a:t>
            </a:r>
            <a:r>
              <a:rPr lang="en-US" dirty="0" err="1" smtClean="0"/>
              <a:t>mới</a:t>
            </a:r>
            <a:r>
              <a:rPr lang="en-US" dirty="0" smtClean="0"/>
              <a:t> </a:t>
            </a:r>
            <a:r>
              <a:rPr lang="en-US" dirty="0" err="1" smtClean="0"/>
              <a:t>tên</a:t>
            </a:r>
            <a:r>
              <a:rPr lang="en-US" dirty="0" smtClean="0"/>
              <a:t> </a:t>
            </a:r>
            <a:r>
              <a:rPr lang="en-US" dirty="0" err="1" smtClean="0"/>
              <a:t>là</a:t>
            </a:r>
            <a:r>
              <a:rPr lang="en-US" dirty="0" smtClean="0"/>
              <a:t> </a:t>
            </a:r>
            <a:r>
              <a:rPr lang="en-US" b="1" i="1" dirty="0"/>
              <a:t>SearchResults.js</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39</a:t>
            </a:fld>
            <a:endParaRPr lang="en-US"/>
          </a:p>
        </p:txBody>
      </p:sp>
      <p:pic>
        <p:nvPicPr>
          <p:cNvPr id="1945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463" y="810400"/>
            <a:ext cx="7464121" cy="5514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4235103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Điểm</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React Native </a:t>
            </a:r>
            <a:r>
              <a:rPr lang="en-US" dirty="0" err="1" smtClean="0"/>
              <a:t>và</a:t>
            </a:r>
            <a:r>
              <a:rPr lang="en-US" dirty="0" smtClean="0"/>
              <a:t> Titanium</a:t>
            </a:r>
            <a:endParaRPr lang="en-US" dirty="0"/>
          </a:p>
        </p:txBody>
      </p:sp>
      <p:sp>
        <p:nvSpPr>
          <p:cNvPr id="3" name="Content Placeholder 2"/>
          <p:cNvSpPr>
            <a:spLocks noGrp="1"/>
          </p:cNvSpPr>
          <p:nvPr>
            <p:ph idx="1"/>
          </p:nvPr>
        </p:nvSpPr>
        <p:spPr/>
        <p:txBody>
          <a:bodyPr>
            <a:normAutofit/>
          </a:bodyPr>
          <a:lstStyle/>
          <a:p>
            <a:pPr algn="just"/>
            <a:r>
              <a:rPr lang="vi-VN" sz="3200" dirty="0"/>
              <a:t> React giới thiệu một cách tiếp cận mới, cấp tiến và có chức năng cao để xây dựng các giao diện người dùng. </a:t>
            </a:r>
            <a:endParaRPr lang="en-US" sz="3200" dirty="0" smtClean="0"/>
          </a:p>
          <a:p>
            <a:pPr algn="just"/>
            <a:r>
              <a:rPr lang="vi-VN" sz="3200" dirty="0" smtClean="0"/>
              <a:t>UI </a:t>
            </a:r>
            <a:r>
              <a:rPr lang="en-US" sz="3200" dirty="0" err="1" smtClean="0"/>
              <a:t>trong</a:t>
            </a:r>
            <a:r>
              <a:rPr lang="en-US" sz="3200" dirty="0" smtClean="0"/>
              <a:t> React </a:t>
            </a:r>
            <a:r>
              <a:rPr lang="vi-VN" sz="3200" dirty="0" smtClean="0"/>
              <a:t>chỉ </a:t>
            </a:r>
            <a:r>
              <a:rPr lang="vi-VN" sz="3200" dirty="0"/>
              <a:t>đơn giản là một chức năng của trạng thái ứng dụng hiện tại.</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239936616"/>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
        <p:nvSpPr>
          <p:cNvPr id="3" name="Content Placeholder 2"/>
          <p:cNvSpPr>
            <a:spLocks noGrp="1"/>
          </p:cNvSpPr>
          <p:nvPr>
            <p:ph idx="1"/>
          </p:nvPr>
        </p:nvSpPr>
        <p:spPr/>
        <p:txBody>
          <a:bodyPr/>
          <a:lstStyle/>
          <a:p>
            <a:r>
              <a:rPr lang="en-US" dirty="0" err="1" smtClean="0"/>
              <a:t>Vẫn</a:t>
            </a:r>
            <a:r>
              <a:rPr lang="en-US" dirty="0" smtClean="0"/>
              <a:t> </a:t>
            </a:r>
            <a:r>
              <a:rPr lang="en-US" dirty="0" err="1" smtClean="0"/>
              <a:t>trong</a:t>
            </a:r>
            <a:r>
              <a:rPr lang="en-US" dirty="0" smtClean="0"/>
              <a:t> </a:t>
            </a:r>
            <a:r>
              <a:rPr lang="en-US" b="1" i="1" dirty="0" smtClean="0"/>
              <a:t>SearchResults.js, </a:t>
            </a:r>
            <a:r>
              <a:rPr lang="en-US" dirty="0" smtClean="0"/>
              <a:t>ta </a:t>
            </a:r>
            <a:r>
              <a:rPr lang="en-US" dirty="0" err="1" smtClean="0"/>
              <a:t>viết</a:t>
            </a:r>
            <a:r>
              <a:rPr lang="en-US" dirty="0" smtClean="0"/>
              <a:t> code </a:t>
            </a:r>
            <a:r>
              <a:rPr lang="en-US" dirty="0" err="1" smtClean="0"/>
              <a:t>định</a:t>
            </a:r>
            <a:r>
              <a:rPr lang="en-US" dirty="0" smtClean="0"/>
              <a:t> </a:t>
            </a:r>
            <a:r>
              <a:rPr lang="en-US" dirty="0" err="1" smtClean="0"/>
              <a:t>dạng</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40</a:t>
            </a:fld>
            <a:endParaRPr lang="en-US"/>
          </a:p>
        </p:txBody>
      </p:sp>
      <p:pic>
        <p:nvPicPr>
          <p:cNvPr id="2048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00189" y="1381577"/>
            <a:ext cx="5178014" cy="50335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84256308"/>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
        <p:nvSpPr>
          <p:cNvPr id="3" name="Content Placeholder 2"/>
          <p:cNvSpPr>
            <a:spLocks noGrp="1"/>
          </p:cNvSpPr>
          <p:nvPr>
            <p:ph idx="1"/>
          </p:nvPr>
        </p:nvSpPr>
        <p:spPr/>
        <p:txBody>
          <a:bodyPr/>
          <a:lstStyle/>
          <a:p>
            <a:r>
              <a:rPr lang="en-US" dirty="0" err="1" smtClean="0"/>
              <a:t>Đăng</a:t>
            </a:r>
            <a:r>
              <a:rPr lang="en-US" dirty="0" smtClean="0"/>
              <a:t> </a:t>
            </a:r>
            <a:r>
              <a:rPr lang="en-US" dirty="0" err="1" smtClean="0"/>
              <a:t>ký</a:t>
            </a:r>
            <a:r>
              <a:rPr lang="en-US" dirty="0" smtClean="0"/>
              <a:t> component, </a:t>
            </a:r>
            <a:r>
              <a:rPr lang="en-US" dirty="0" err="1" smtClean="0"/>
              <a:t>ta</a:t>
            </a:r>
            <a:r>
              <a:rPr lang="en-US" dirty="0" smtClean="0"/>
              <a:t> </a:t>
            </a:r>
            <a:r>
              <a:rPr lang="en-US" dirty="0" err="1" smtClean="0"/>
              <a:t>dùng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41</a:t>
            </a:fld>
            <a:endParaRPr lang="en-US"/>
          </a:p>
        </p:txBody>
      </p:sp>
      <p:pic>
        <p:nvPicPr>
          <p:cNvPr id="1026" name="Picture 2"/>
          <p:cNvPicPr>
            <a:picLocks noChangeAspect="1" noChangeArrowheads="1"/>
          </p:cNvPicPr>
          <p:nvPr/>
        </p:nvPicPr>
        <p:blipFill>
          <a:blip r:embed="rId2"/>
          <a:srcRect/>
          <a:stretch>
            <a:fillRect/>
          </a:stretch>
        </p:blipFill>
        <p:spPr bwMode="auto">
          <a:xfrm>
            <a:off x="523125" y="1534488"/>
            <a:ext cx="7953054" cy="387096"/>
          </a:xfrm>
          <a:prstGeom prst="rect">
            <a:avLst/>
          </a:prstGeom>
          <a:noFill/>
          <a:ln w="9525">
            <a:noFill/>
            <a:miter lim="800000"/>
            <a:headEnd/>
            <a:tailEnd/>
          </a:ln>
          <a:effectLst/>
        </p:spPr>
      </p:pic>
    </p:spTree>
    <p:extLst>
      <p:ext uri="{BB962C8B-B14F-4D97-AF65-F5344CB8AC3E}">
        <p14:creationId xmlns="" xmlns:p14="http://schemas.microsoft.com/office/powerpoint/2010/main" val="4184256308"/>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
        <p:nvSpPr>
          <p:cNvPr id="3" name="Content Placeholder 2"/>
          <p:cNvSpPr>
            <a:spLocks noGrp="1"/>
          </p:cNvSpPr>
          <p:nvPr>
            <p:ph idx="1"/>
          </p:nvPr>
        </p:nvSpPr>
        <p:spPr/>
        <p:txBody>
          <a:bodyPr/>
          <a:lstStyle/>
          <a:p>
            <a:r>
              <a:rPr lang="en-US" dirty="0" err="1" smtClean="0"/>
              <a:t>Định</a:t>
            </a:r>
            <a:r>
              <a:rPr lang="en-US" dirty="0" smtClean="0"/>
              <a:t> </a:t>
            </a:r>
            <a:r>
              <a:rPr lang="en-US" dirty="0" err="1" smtClean="0"/>
              <a:t>nghĩa</a:t>
            </a:r>
            <a:r>
              <a:rPr lang="en-US" dirty="0" smtClean="0"/>
              <a:t> style, </a:t>
            </a:r>
            <a:r>
              <a:rPr lang="en-US" dirty="0" err="1" smtClean="0"/>
              <a:t>ta</a:t>
            </a:r>
            <a:r>
              <a:rPr lang="en-US" dirty="0" smtClean="0"/>
              <a:t> </a:t>
            </a:r>
            <a:r>
              <a:rPr lang="en-US" dirty="0" err="1" smtClean="0"/>
              <a:t>dùng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42</a:t>
            </a:fld>
            <a:endParaRPr lang="en-US"/>
          </a:p>
        </p:txBody>
      </p:sp>
      <p:pic>
        <p:nvPicPr>
          <p:cNvPr id="2050" name="Picture 2"/>
          <p:cNvPicPr>
            <a:picLocks noChangeAspect="1" noChangeArrowheads="1"/>
          </p:cNvPicPr>
          <p:nvPr/>
        </p:nvPicPr>
        <p:blipFill>
          <a:blip r:embed="rId2"/>
          <a:srcRect/>
          <a:stretch>
            <a:fillRect/>
          </a:stretch>
        </p:blipFill>
        <p:spPr bwMode="auto">
          <a:xfrm>
            <a:off x="779338" y="1574569"/>
            <a:ext cx="7277100" cy="4181475"/>
          </a:xfrm>
          <a:prstGeom prst="rect">
            <a:avLst/>
          </a:prstGeom>
          <a:noFill/>
          <a:ln w="9525">
            <a:noFill/>
            <a:miter lim="800000"/>
            <a:headEnd/>
            <a:tailEnd/>
          </a:ln>
          <a:effectLst/>
        </p:spPr>
      </p:pic>
    </p:spTree>
    <p:extLst>
      <p:ext uri="{BB962C8B-B14F-4D97-AF65-F5344CB8AC3E}">
        <p14:creationId xmlns="" xmlns:p14="http://schemas.microsoft.com/office/powerpoint/2010/main" val="4184256308"/>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
        <p:nvSpPr>
          <p:cNvPr id="3" name="Content Placeholder 2"/>
          <p:cNvSpPr>
            <a:spLocks noGrp="1"/>
          </p:cNvSpPr>
          <p:nvPr>
            <p:ph idx="1"/>
          </p:nvPr>
        </p:nvSpPr>
        <p:spPr/>
        <p:txBody>
          <a:bodyPr/>
          <a:lstStyle/>
          <a:p>
            <a:r>
              <a:rPr lang="en-US" dirty="0" err="1" smtClean="0"/>
              <a:t>Khai</a:t>
            </a:r>
            <a:r>
              <a:rPr lang="en-US" dirty="0" smtClean="0"/>
              <a:t> </a:t>
            </a:r>
            <a:r>
              <a:rPr lang="en-US" dirty="0" err="1" smtClean="0"/>
              <a:t>báo</a:t>
            </a:r>
            <a:r>
              <a:rPr lang="en-US" dirty="0" smtClean="0"/>
              <a:t> styling inline:</a:t>
            </a:r>
          </a:p>
          <a:p>
            <a:endParaRPr lang="en-US" dirty="0" smtClean="0"/>
          </a:p>
          <a:p>
            <a:endParaRPr lang="en-US" dirty="0" smtClean="0"/>
          </a:p>
          <a:p>
            <a:endParaRPr lang="en-US" dirty="0" smtClean="0"/>
          </a:p>
          <a:p>
            <a:r>
              <a:rPr lang="en-US" dirty="0" smtClean="0"/>
              <a:t>Import </a:t>
            </a:r>
            <a:r>
              <a:rPr lang="en-US" dirty="0" err="1" smtClean="0"/>
              <a:t>styleSheet</a:t>
            </a:r>
            <a:r>
              <a:rPr lang="en-US" dirty="0" smtClean="0"/>
              <a:t> </a:t>
            </a:r>
            <a:r>
              <a:rPr lang="en-US" dirty="0" err="1" smtClean="0"/>
              <a:t>từ</a:t>
            </a:r>
            <a:r>
              <a:rPr lang="en-US" dirty="0" smtClean="0"/>
              <a:t> React: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43</a:t>
            </a:fld>
            <a:endParaRPr lang="en-US"/>
          </a:p>
        </p:txBody>
      </p:sp>
      <p:pic>
        <p:nvPicPr>
          <p:cNvPr id="3074" name="Picture 2"/>
          <p:cNvPicPr>
            <a:picLocks noChangeAspect="1" noChangeArrowheads="1"/>
          </p:cNvPicPr>
          <p:nvPr/>
        </p:nvPicPr>
        <p:blipFill>
          <a:blip r:embed="rId2"/>
          <a:srcRect/>
          <a:stretch>
            <a:fillRect/>
          </a:stretch>
        </p:blipFill>
        <p:spPr bwMode="auto">
          <a:xfrm>
            <a:off x="649734" y="1546475"/>
            <a:ext cx="7639050" cy="723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66454" y="3258139"/>
            <a:ext cx="6096000" cy="1533525"/>
          </a:xfrm>
          <a:prstGeom prst="rect">
            <a:avLst/>
          </a:prstGeom>
          <a:noFill/>
          <a:ln w="9525">
            <a:noFill/>
            <a:miter lim="800000"/>
            <a:headEnd/>
            <a:tailEnd/>
          </a:ln>
          <a:effectLst/>
        </p:spPr>
      </p:pic>
    </p:spTree>
    <p:extLst>
      <p:ext uri="{BB962C8B-B14F-4D97-AF65-F5344CB8AC3E}">
        <p14:creationId xmlns="" xmlns:p14="http://schemas.microsoft.com/office/powerpoint/2010/main" val="4184256308"/>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
        <p:nvSpPr>
          <p:cNvPr id="3" name="Content Placeholder 2"/>
          <p:cNvSpPr>
            <a:spLocks noGrp="1"/>
          </p:cNvSpPr>
          <p:nvPr>
            <p:ph idx="1"/>
          </p:nvPr>
        </p:nvSpPr>
        <p:spPr/>
        <p:txBody>
          <a:bodyPr/>
          <a:lstStyle/>
          <a:p>
            <a:r>
              <a:rPr lang="en-US" b="1" i="1" u="sng" dirty="0" err="1" smtClean="0"/>
              <a:t>Chú</a:t>
            </a:r>
            <a:r>
              <a:rPr lang="en-US" b="1" i="1" u="sng" dirty="0" smtClean="0"/>
              <a:t> ý: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sau</a:t>
            </a:r>
            <a:r>
              <a:rPr lang="en-US" dirty="0" smtClean="0"/>
              <a:t> </a:t>
            </a:r>
            <a:r>
              <a:rPr lang="en-US" dirty="0" err="1" smtClean="0"/>
              <a:t>sẽ</a:t>
            </a:r>
            <a:r>
              <a:rPr lang="en-US" dirty="0" smtClean="0"/>
              <a:t> </a:t>
            </a:r>
            <a:r>
              <a:rPr lang="en-US" dirty="0" err="1" smtClean="0"/>
              <a:t>xảy</a:t>
            </a:r>
            <a:r>
              <a:rPr lang="en-US" dirty="0" smtClean="0"/>
              <a:t> </a:t>
            </a:r>
            <a:r>
              <a:rPr lang="en-US" dirty="0" err="1" smtClean="0"/>
              <a:t>ra</a:t>
            </a:r>
            <a:r>
              <a:rPr lang="en-US" dirty="0" smtClean="0"/>
              <a:t> ở </a:t>
            </a:r>
            <a:r>
              <a:rPr lang="en-US" dirty="0" err="1" smtClean="0"/>
              <a:t>phía</a:t>
            </a:r>
            <a:r>
              <a:rPr lang="en-US" dirty="0" smtClean="0"/>
              <a:t> server </a:t>
            </a:r>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Khi</a:t>
            </a:r>
            <a:r>
              <a:rPr lang="en-US" dirty="0" smtClean="0"/>
              <a:t> server </a:t>
            </a:r>
            <a:r>
              <a:rPr lang="en-US" dirty="0" err="1" smtClean="0"/>
              <a:t>ràng</a:t>
            </a:r>
            <a:r>
              <a:rPr lang="en-US" dirty="0" smtClean="0"/>
              <a:t> </a:t>
            </a:r>
            <a:r>
              <a:rPr lang="en-US" dirty="0" err="1" smtClean="0"/>
              <a:t>buộc</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tới</a:t>
            </a:r>
            <a:r>
              <a:rPr lang="en-US" dirty="0" smtClean="0"/>
              <a:t> </a:t>
            </a:r>
            <a:r>
              <a:rPr lang="en-US" dirty="0" err="1" smtClean="0"/>
              <a:t>một</a:t>
            </a:r>
            <a:r>
              <a:rPr lang="en-US" dirty="0" smtClean="0"/>
              <a:t> port, </a:t>
            </a:r>
            <a:r>
              <a:rPr lang="en-US" dirty="0" err="1" smtClean="0"/>
              <a:t>nodejs</a:t>
            </a:r>
            <a:r>
              <a:rPr lang="en-US" dirty="0" smtClean="0"/>
              <a:t> </a:t>
            </a:r>
            <a:r>
              <a:rPr lang="en-US" dirty="0" err="1" smtClean="0"/>
              <a:t>sẽ</a:t>
            </a:r>
            <a:r>
              <a:rPr lang="en-US" dirty="0" smtClean="0"/>
              <a:t> </a:t>
            </a:r>
            <a:r>
              <a:rPr lang="en-US" dirty="0" err="1" smtClean="0"/>
              <a:t>tiến</a:t>
            </a:r>
            <a:r>
              <a:rPr lang="en-US" dirty="0" smtClean="0"/>
              <a:t> </a:t>
            </a:r>
            <a:r>
              <a:rPr lang="en-US" dirty="0" err="1" smtClean="0"/>
              <a:t>hành</a:t>
            </a:r>
            <a:r>
              <a:rPr lang="en-US" dirty="0" smtClean="0"/>
              <a:t> listening</a:t>
            </a:r>
          </a:p>
          <a:p>
            <a:r>
              <a:rPr lang="en-US" dirty="0" err="1" smtClean="0"/>
              <a:t>Sau</a:t>
            </a:r>
            <a:r>
              <a:rPr lang="en-US" dirty="0" smtClean="0"/>
              <a:t> </a:t>
            </a:r>
            <a:r>
              <a:rPr lang="en-US" dirty="0" err="1" smtClean="0"/>
              <a:t>khi</a:t>
            </a:r>
            <a:r>
              <a:rPr lang="en-US" dirty="0" smtClean="0"/>
              <a:t> </a:t>
            </a:r>
            <a:r>
              <a:rPr lang="en-US" dirty="0" err="1" smtClean="0"/>
              <a:t>nhận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một</a:t>
            </a:r>
            <a:r>
              <a:rPr lang="en-US" dirty="0" smtClean="0"/>
              <a:t> connection </a:t>
            </a:r>
            <a:r>
              <a:rPr lang="en-US" dirty="0" err="1" smtClean="0"/>
              <a:t>sẽ</a:t>
            </a:r>
            <a:r>
              <a:rPr lang="en-US" dirty="0" smtClean="0"/>
              <a:t> </a:t>
            </a:r>
            <a:r>
              <a:rPr lang="en-US" dirty="0" err="1" smtClean="0"/>
              <a:t>được</a:t>
            </a:r>
            <a:r>
              <a:rPr lang="en-US" dirty="0" smtClean="0"/>
              <a:t> </a:t>
            </a:r>
            <a:r>
              <a:rPr lang="en-US" dirty="0" err="1" smtClean="0"/>
              <a:t>mở</a:t>
            </a:r>
            <a:r>
              <a:rPr lang="en-US" dirty="0" smtClean="0"/>
              <a:t> </a:t>
            </a:r>
            <a:r>
              <a:rPr lang="en-US" dirty="0" err="1" smtClean="0"/>
              <a:t>ra</a:t>
            </a:r>
            <a:endParaRPr lang="en-US" dirty="0" smtClean="0"/>
          </a:p>
          <a:p>
            <a:r>
              <a:rPr lang="en-US" dirty="0" err="1" smtClean="0"/>
              <a:t>Nếu</a:t>
            </a:r>
            <a:r>
              <a:rPr lang="en-US" dirty="0" smtClean="0"/>
              <a:t> </a:t>
            </a:r>
            <a:r>
              <a:rPr lang="en-US" dirty="0" err="1" smtClean="0"/>
              <a:t>tắt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nodejs</a:t>
            </a:r>
            <a:r>
              <a:rPr lang="en-US" dirty="0" smtClean="0"/>
              <a:t> </a:t>
            </a:r>
            <a:r>
              <a:rPr lang="en-US" dirty="0" err="1" smtClean="0"/>
              <a:t>sẽ</a:t>
            </a:r>
            <a:r>
              <a:rPr lang="en-US" dirty="0" smtClean="0"/>
              <a:t> </a:t>
            </a:r>
            <a:r>
              <a:rPr lang="en-US" dirty="0" err="1" smtClean="0"/>
              <a:t>gọi</a:t>
            </a:r>
            <a:r>
              <a:rPr lang="en-US" dirty="0" smtClean="0"/>
              <a:t> </a:t>
            </a:r>
            <a:r>
              <a:rPr lang="en-US" dirty="0" err="1" smtClean="0"/>
              <a:t>phương</a:t>
            </a:r>
            <a:r>
              <a:rPr lang="en-US" dirty="0" smtClean="0"/>
              <a:t> </a:t>
            </a:r>
            <a:r>
              <a:rPr lang="en-US" dirty="0" err="1" smtClean="0"/>
              <a:t>thức</a:t>
            </a:r>
            <a:r>
              <a:rPr lang="en-US" dirty="0" smtClean="0"/>
              <a:t> close</a:t>
            </a:r>
          </a:p>
          <a:p>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ta</a:t>
            </a:r>
            <a:r>
              <a:rPr lang="en-US" dirty="0" smtClean="0"/>
              <a:t> </a:t>
            </a:r>
            <a:r>
              <a:rPr lang="en-US" dirty="0" err="1" smtClean="0"/>
              <a:t>cần</a:t>
            </a:r>
            <a:r>
              <a:rPr lang="en-US" dirty="0" smtClean="0"/>
              <a:t> </a:t>
            </a:r>
            <a:r>
              <a:rPr lang="en-US" dirty="0" err="1" smtClean="0"/>
              <a:t>lấy</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ip</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net.Server.GetInternetAddress</a:t>
            </a:r>
            <a:r>
              <a:rPr lang="en-US" dirty="0" smtClean="0"/>
              <a:t>()</a:t>
            </a:r>
          </a:p>
          <a:p>
            <a:r>
              <a:rPr lang="en-US" dirty="0" err="1" smtClean="0"/>
              <a:t>Nếu</a:t>
            </a:r>
            <a:r>
              <a:rPr lang="en-US" dirty="0" smtClean="0"/>
              <a:t> </a:t>
            </a:r>
            <a:r>
              <a:rPr lang="en-US" dirty="0" err="1" smtClean="0"/>
              <a:t>lỗi</a:t>
            </a:r>
            <a:r>
              <a:rPr lang="en-US" dirty="0" smtClean="0"/>
              <a:t>, </a:t>
            </a:r>
            <a:r>
              <a:rPr lang="en-US" dirty="0" err="1" smtClean="0"/>
              <a:t>Net.Server</a:t>
            </a:r>
            <a:r>
              <a:rPr lang="en-US" dirty="0" smtClean="0"/>
              <a:t> </a:t>
            </a:r>
            <a:r>
              <a:rPr lang="en-US" dirty="0" err="1" smtClean="0"/>
              <a:t>sinh</a:t>
            </a:r>
            <a:r>
              <a:rPr lang="en-US" dirty="0" smtClean="0"/>
              <a:t> </a:t>
            </a:r>
            <a:r>
              <a:rPr lang="en-US" dirty="0" err="1" smtClean="0"/>
              <a:t>ra</a:t>
            </a:r>
            <a:r>
              <a:rPr lang="en-US" dirty="0" smtClean="0"/>
              <a:t> </a:t>
            </a:r>
            <a:r>
              <a:rPr lang="en-US" dirty="0" err="1" smtClean="0"/>
              <a:t>sự</a:t>
            </a:r>
            <a:r>
              <a:rPr lang="en-US" dirty="0" smtClean="0"/>
              <a:t> </a:t>
            </a:r>
            <a:r>
              <a:rPr lang="en-US" dirty="0" err="1" smtClean="0"/>
              <a:t>kiện</a:t>
            </a:r>
            <a:r>
              <a:rPr lang="en-US" dirty="0" smtClean="0"/>
              <a:t> error </a:t>
            </a:r>
            <a:r>
              <a:rPr lang="en-US" dirty="0" err="1" smtClean="0"/>
              <a:t>và</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về</a:t>
            </a:r>
            <a:r>
              <a:rPr lang="en-US" smtClean="0"/>
              <a:t> client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44</a:t>
            </a:fld>
            <a:endParaRPr lang="en-US"/>
          </a:p>
        </p:txBody>
      </p:sp>
    </p:spTree>
    <p:extLst>
      <p:ext uri="{BB962C8B-B14F-4D97-AF65-F5344CB8AC3E}">
        <p14:creationId xmlns="" xmlns:p14="http://schemas.microsoft.com/office/powerpoint/2010/main" val="4184256308"/>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sau</a:t>
            </a:r>
            <a:r>
              <a:rPr lang="en-US" dirty="0" smtClean="0"/>
              <a:t> </a:t>
            </a:r>
            <a:r>
              <a:rPr lang="en-US" dirty="0" err="1" smtClean="0"/>
              <a:t>tìm</a:t>
            </a:r>
            <a:r>
              <a:rPr lang="en-US" dirty="0" smtClean="0"/>
              <a:t> </a:t>
            </a:r>
            <a:r>
              <a:rPr lang="en-US" dirty="0" err="1" smtClean="0"/>
              <a:t>kiếm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7E9B6F3-B49F-4E82-9D41-75F73D848A25}" type="slidenum">
              <a:rPr lang="en-US" smtClean="0"/>
              <a:pPr/>
              <a:t>45</a:t>
            </a:fld>
            <a:endParaRPr lang="en-US"/>
          </a:p>
        </p:txBody>
      </p:sp>
      <p:pic>
        <p:nvPicPr>
          <p:cNvPr id="215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81350" y="928688"/>
            <a:ext cx="2781300" cy="500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90487547"/>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flipH="1">
            <a:off x="6510275" y="1295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248400" cy="5257800"/>
          </a:xfrm>
        </p:spPr>
        <p:txBody>
          <a:bodyPr>
            <a:normAutofit/>
          </a:bodyPr>
          <a:lstStyle/>
          <a:p>
            <a:r>
              <a:rPr lang="en-US" dirty="0" err="1" smtClean="0"/>
              <a:t>Điểm</a:t>
            </a:r>
            <a:r>
              <a:rPr lang="en-US" dirty="0" smtClean="0"/>
              <a:t> qua </a:t>
            </a:r>
            <a:r>
              <a:rPr lang="en-US" dirty="0" err="1" smtClean="0"/>
              <a:t>quy</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React Native</a:t>
            </a:r>
          </a:p>
          <a:p>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đã</a:t>
            </a:r>
            <a:r>
              <a:rPr lang="en-US" dirty="0" smtClean="0"/>
              <a:t> </a:t>
            </a:r>
            <a:r>
              <a:rPr lang="en-US" dirty="0" err="1" smtClean="0"/>
              <a:t>học</a:t>
            </a:r>
            <a:r>
              <a:rPr lang="en-US" dirty="0" smtClean="0"/>
              <a:t> </a:t>
            </a:r>
            <a:r>
              <a:rPr lang="en-US" dirty="0" err="1" smtClean="0"/>
              <a:t>nhằm</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React Native </a:t>
            </a:r>
            <a:r>
              <a:rPr lang="en-US" dirty="0" err="1" smtClean="0"/>
              <a:t>hoàn</a:t>
            </a:r>
            <a:r>
              <a:rPr lang="en-US" dirty="0" smtClean="0"/>
              <a:t> </a:t>
            </a:r>
            <a:r>
              <a:rPr lang="en-US" dirty="0" err="1" smtClean="0"/>
              <a:t>chỉnh</a:t>
            </a:r>
            <a:endParaRPr lang="en-US" dirty="0" smtClean="0"/>
          </a:p>
          <a:p>
            <a:endParaRPr lang="en-US" dirty="0" smtClean="0"/>
          </a:p>
          <a:p>
            <a:endParaRPr lang="en-US" dirty="0"/>
          </a:p>
        </p:txBody>
      </p:sp>
    </p:spTree>
    <p:extLst>
      <p:ext uri="{BB962C8B-B14F-4D97-AF65-F5344CB8AC3E}">
        <p14:creationId xmlns:p14="http://schemas.microsoft.com/office/powerpoint/2010/main" xmlns="" val="101329642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xmlns=""/>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xmlns=""/>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xmlns="">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xmlns=""/>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xmlns="">
                      <a14:imgLayer r:embed="rId9">
                        <a14:imgEffect>
                          <a14:backgroundRemoval t="2439" b="97073" l="9016" r="67213"/>
                        </a14:imgEffect>
                      </a14:imgLayer>
                    </a14:imgProps>
                  </a:ext>
                  <a:ext uri="{28A0092B-C50C-407E-A947-70E740481C1C}">
                    <a14:useLocalDpi xmlns:a14="http://schemas.microsoft.com/office/drawing/2010/main" xmlns=""/>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xmlns="" val="44555460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với</a:t>
            </a:r>
            <a:r>
              <a:rPr lang="en-US" dirty="0" smtClean="0"/>
              <a:t> React</a:t>
            </a:r>
            <a:endParaRPr lang="en-US" dirty="0"/>
          </a:p>
        </p:txBody>
      </p:sp>
      <p:sp>
        <p:nvSpPr>
          <p:cNvPr id="3" name="Content Placeholder 2"/>
          <p:cNvSpPr>
            <a:spLocks noGrp="1"/>
          </p:cNvSpPr>
          <p:nvPr>
            <p:ph idx="1"/>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5627" y="1653636"/>
            <a:ext cx="8270697" cy="4041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742852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Nhắc</a:t>
            </a:r>
            <a:r>
              <a:rPr lang="en-US" dirty="0" smtClean="0"/>
              <a:t> </a:t>
            </a:r>
            <a:r>
              <a:rPr lang="en-US" dirty="0" err="1" smtClean="0"/>
              <a:t>lại</a:t>
            </a:r>
            <a:r>
              <a:rPr lang="en-US" dirty="0" smtClean="0"/>
              <a:t> </a:t>
            </a:r>
            <a:r>
              <a:rPr lang="en-US" dirty="0" err="1" smtClean="0"/>
              <a:t>về</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bằng</a:t>
            </a:r>
            <a:r>
              <a:rPr lang="en-US" dirty="0" smtClean="0"/>
              <a:t> Terminal Window</a:t>
            </a:r>
            <a:endParaRPr lang="en-US" dirty="0"/>
          </a:p>
        </p:txBody>
      </p:sp>
      <p:sp>
        <p:nvSpPr>
          <p:cNvPr id="3" name="Content Placeholder 2"/>
          <p:cNvSpPr>
            <a:spLocks noGrp="1"/>
          </p:cNvSpPr>
          <p:nvPr>
            <p:ph idx="1"/>
          </p:nvPr>
        </p:nvSpPr>
        <p:spPr/>
        <p:txBody>
          <a:bodyPr>
            <a:normAutofit/>
          </a:bodyPr>
          <a:lstStyle/>
          <a:p>
            <a:r>
              <a:rPr lang="en-US" sz="3200" dirty="0" err="1" smtClean="0"/>
              <a:t>Cài</a:t>
            </a:r>
            <a:r>
              <a:rPr lang="en-US" sz="3200" dirty="0" smtClean="0"/>
              <a:t> </a:t>
            </a:r>
            <a:r>
              <a:rPr lang="en-US" sz="3200" dirty="0" err="1" smtClean="0"/>
              <a:t>đặt</a:t>
            </a:r>
            <a:r>
              <a:rPr lang="en-US" sz="3200" dirty="0" smtClean="0"/>
              <a:t> </a:t>
            </a:r>
            <a:r>
              <a:rPr lang="en-US" sz="3200" dirty="0" err="1" smtClean="0"/>
              <a:t>NodeJS</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a:hlinkClick r:id="rId2"/>
              </a:rPr>
              <a:t>https://brew.sh/</a:t>
            </a:r>
            <a:endParaRPr lang="en-US" sz="3200" dirty="0" smtClean="0"/>
          </a:p>
          <a:p>
            <a:pPr lvl="1"/>
            <a:r>
              <a:rPr lang="en-US" sz="3200" dirty="0"/>
              <a:t>brew install </a:t>
            </a:r>
            <a:r>
              <a:rPr lang="en-US" sz="3200" dirty="0" smtClean="0"/>
              <a:t>node</a:t>
            </a:r>
          </a:p>
          <a:p>
            <a:r>
              <a:rPr lang="en-US" sz="3200" dirty="0" err="1" smtClean="0"/>
              <a:t>Sử</a:t>
            </a:r>
            <a:r>
              <a:rPr lang="en-US" sz="3200" dirty="0" smtClean="0"/>
              <a:t> </a:t>
            </a:r>
            <a:r>
              <a:rPr lang="en-US" sz="3200" dirty="0" err="1" smtClean="0"/>
              <a:t>dụng</a:t>
            </a:r>
            <a:r>
              <a:rPr lang="en-US" sz="3200" smtClean="0"/>
              <a:t> homebrew</a:t>
            </a:r>
            <a:r>
              <a:rPr lang="en-US" sz="3200" dirty="0"/>
              <a:t> </a:t>
            </a:r>
            <a:r>
              <a:rPr lang="en-US" sz="3200" dirty="0" err="1" smtClean="0"/>
              <a:t>để</a:t>
            </a:r>
            <a:r>
              <a:rPr lang="en-US" sz="3200" dirty="0" smtClean="0"/>
              <a:t> install</a:t>
            </a:r>
            <a:r>
              <a:rPr lang="en-US" sz="3200" dirty="0"/>
              <a:t> </a:t>
            </a:r>
            <a:r>
              <a:rPr lang="en-US" sz="3200" dirty="0" smtClean="0"/>
              <a:t>watchman</a:t>
            </a:r>
          </a:p>
          <a:p>
            <a:pPr lvl="1"/>
            <a:r>
              <a:rPr lang="en-US" sz="3200" dirty="0"/>
              <a:t>brew install </a:t>
            </a:r>
            <a:r>
              <a:rPr lang="en-US" sz="3200" dirty="0" smtClean="0"/>
              <a:t>watchman</a:t>
            </a:r>
          </a:p>
          <a:p>
            <a:r>
              <a:rPr lang="en-US" sz="3200" dirty="0" err="1" smtClean="0"/>
              <a:t>Sử</a:t>
            </a:r>
            <a:r>
              <a:rPr lang="en-US" sz="3200" dirty="0" smtClean="0"/>
              <a:t> </a:t>
            </a:r>
            <a:r>
              <a:rPr lang="en-US" sz="3200" dirty="0" err="1" smtClean="0"/>
              <a:t>dụng</a:t>
            </a:r>
            <a:r>
              <a:rPr lang="en-US" sz="3200" dirty="0" smtClean="0"/>
              <a:t> </a:t>
            </a:r>
            <a:r>
              <a:rPr lang="en-US" sz="3200" dirty="0" err="1" smtClean="0"/>
              <a:t>npm</a:t>
            </a:r>
            <a:r>
              <a:rPr lang="en-US" sz="3200" dirty="0" smtClean="0"/>
              <a:t> </a:t>
            </a:r>
            <a:r>
              <a:rPr lang="en-US" sz="3200" dirty="0" err="1" smtClean="0"/>
              <a:t>để</a:t>
            </a:r>
            <a:r>
              <a:rPr lang="en-US" sz="3200" dirty="0" smtClean="0"/>
              <a:t> </a:t>
            </a:r>
            <a:r>
              <a:rPr lang="en-US" sz="3200" dirty="0" err="1" smtClean="0"/>
              <a:t>cài</a:t>
            </a:r>
            <a:r>
              <a:rPr lang="en-US" sz="3200" dirty="0" smtClean="0"/>
              <a:t> </a:t>
            </a:r>
            <a:r>
              <a:rPr lang="en-US" sz="3200" dirty="0" err="1" smtClean="0"/>
              <a:t>đặt</a:t>
            </a:r>
            <a:r>
              <a:rPr lang="en-US" sz="3200" dirty="0" smtClean="0"/>
              <a:t> React </a:t>
            </a:r>
            <a:r>
              <a:rPr lang="en-US" sz="3200" dirty="0"/>
              <a:t>Native Command Line Interface (CLI) tool</a:t>
            </a:r>
            <a:r>
              <a:rPr lang="en-US" sz="3200" dirty="0" smtClean="0"/>
              <a:t>:</a:t>
            </a:r>
          </a:p>
          <a:p>
            <a:pPr lvl="1"/>
            <a:r>
              <a:rPr lang="en-US" sz="3200" dirty="0" err="1"/>
              <a:t>npm</a:t>
            </a:r>
            <a:r>
              <a:rPr lang="en-US" sz="3200" dirty="0"/>
              <a:t> install -g react-native-cli</a:t>
            </a:r>
            <a:endParaRPr lang="en-US" sz="3200" dirty="0" smtClean="0"/>
          </a:p>
          <a:p>
            <a:endParaRPr lang="en-US" sz="3200" dirty="0" smtClean="0"/>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6</a:t>
            </a:fld>
            <a:endParaRPr lang="en-US"/>
          </a:p>
        </p:txBody>
      </p:sp>
    </p:spTree>
    <p:extLst>
      <p:ext uri="{BB962C8B-B14F-4D97-AF65-F5344CB8AC3E}">
        <p14:creationId xmlns:p14="http://schemas.microsoft.com/office/powerpoint/2010/main" xmlns="" val="255031114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Nhắc</a:t>
            </a:r>
            <a:r>
              <a:rPr lang="en-US" dirty="0" smtClean="0"/>
              <a:t> </a:t>
            </a:r>
            <a:r>
              <a:rPr lang="en-US" dirty="0" err="1" smtClean="0"/>
              <a:t>lại</a:t>
            </a:r>
            <a:r>
              <a:rPr lang="en-US" dirty="0" smtClean="0"/>
              <a:t> </a:t>
            </a:r>
            <a:r>
              <a:rPr lang="en-US" dirty="0" err="1" smtClean="0"/>
              <a:t>về</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bằng</a:t>
            </a:r>
            <a:r>
              <a:rPr lang="en-US" dirty="0" smtClean="0"/>
              <a:t> Terminal Window</a:t>
            </a:r>
            <a:endParaRPr lang="en-US" dirty="0"/>
          </a:p>
        </p:txBody>
      </p:sp>
      <p:sp>
        <p:nvSpPr>
          <p:cNvPr id="3" name="Content Placeholder 2"/>
          <p:cNvSpPr>
            <a:spLocks noGrp="1"/>
          </p:cNvSpPr>
          <p:nvPr>
            <p:ph idx="1"/>
          </p:nvPr>
        </p:nvSpPr>
        <p:spPr/>
        <p:txBody>
          <a:bodyPr>
            <a:normAutofit/>
          </a:bodyPr>
          <a:lstStyle/>
          <a:p>
            <a:r>
              <a:rPr lang="en-US" sz="3200" dirty="0" err="1" smtClean="0"/>
              <a:t>Truy</a:t>
            </a:r>
            <a:r>
              <a:rPr lang="en-US" sz="3200" dirty="0" smtClean="0"/>
              <a:t> </a:t>
            </a:r>
            <a:r>
              <a:rPr lang="en-US" sz="3200" dirty="0" err="1" smtClean="0"/>
              <a:t>nhập</a:t>
            </a:r>
            <a:r>
              <a:rPr lang="en-US" sz="3200" dirty="0" smtClean="0"/>
              <a:t> </a:t>
            </a:r>
            <a:r>
              <a:rPr lang="en-US" sz="3200" dirty="0" err="1" smtClean="0"/>
              <a:t>vào</a:t>
            </a:r>
            <a:r>
              <a:rPr lang="en-US" sz="3200" dirty="0" smtClean="0"/>
              <a:t> folder </a:t>
            </a:r>
            <a:r>
              <a:rPr lang="en-US" sz="3200" dirty="0" err="1" smtClean="0"/>
              <a:t>mà</a:t>
            </a:r>
            <a:r>
              <a:rPr lang="en-US" sz="3200" dirty="0" smtClean="0"/>
              <a:t> </a:t>
            </a:r>
            <a:r>
              <a:rPr lang="en-US" sz="3200" dirty="0" err="1" smtClean="0"/>
              <a:t>bạn</a:t>
            </a:r>
            <a:r>
              <a:rPr lang="en-US" sz="3200" dirty="0" smtClean="0"/>
              <a:t> </a:t>
            </a:r>
            <a:r>
              <a:rPr lang="en-US" sz="3200" dirty="0" err="1" smtClean="0"/>
              <a:t>muốn</a:t>
            </a:r>
            <a:r>
              <a:rPr lang="en-US" sz="3200" dirty="0" smtClean="0"/>
              <a:t> </a:t>
            </a:r>
            <a:r>
              <a:rPr lang="en-US" sz="3200" dirty="0" err="1" smtClean="0"/>
              <a:t>xây</a:t>
            </a:r>
            <a:r>
              <a:rPr lang="en-US" sz="3200" dirty="0" smtClean="0"/>
              <a:t> </a:t>
            </a:r>
            <a:r>
              <a:rPr lang="en-US" sz="3200" dirty="0" err="1" smtClean="0"/>
              <a:t>dựng</a:t>
            </a:r>
            <a:r>
              <a:rPr lang="en-US" sz="3200" dirty="0" smtClean="0"/>
              <a:t> </a:t>
            </a:r>
            <a:r>
              <a:rPr lang="en-US" sz="3200" dirty="0" err="1" smtClean="0"/>
              <a:t>ứng</a:t>
            </a:r>
            <a:r>
              <a:rPr lang="en-US" sz="3200" dirty="0" smtClean="0"/>
              <a:t> </a:t>
            </a:r>
            <a:r>
              <a:rPr lang="en-US" sz="3200" dirty="0" err="1" smtClean="0"/>
              <a:t>dụng</a:t>
            </a:r>
            <a:r>
              <a:rPr lang="en-US" sz="3200" dirty="0" smtClean="0"/>
              <a:t>, </a:t>
            </a:r>
            <a:r>
              <a:rPr lang="en-US" sz="3200" dirty="0" err="1" smtClean="0"/>
              <a:t>sau</a:t>
            </a:r>
            <a:r>
              <a:rPr lang="en-US" sz="3200" dirty="0" smtClean="0"/>
              <a:t> </a:t>
            </a:r>
            <a:r>
              <a:rPr lang="en-US" sz="3200" dirty="0" err="1" smtClean="0"/>
              <a:t>đó</a:t>
            </a:r>
            <a:r>
              <a:rPr lang="en-US" sz="3200" dirty="0" smtClean="0"/>
              <a:t> </a:t>
            </a:r>
            <a:r>
              <a:rPr lang="en-US" sz="3200" dirty="0" err="1" smtClean="0"/>
              <a:t>chạt</a:t>
            </a:r>
            <a:r>
              <a:rPr lang="en-US" sz="3200" dirty="0" smtClean="0"/>
              <a:t> </a:t>
            </a:r>
            <a:r>
              <a:rPr lang="en-US" sz="3200" dirty="0" err="1" smtClean="0"/>
              <a:t>câu</a:t>
            </a:r>
            <a:r>
              <a:rPr lang="en-US" sz="3200" dirty="0" smtClean="0"/>
              <a:t> </a:t>
            </a:r>
            <a:r>
              <a:rPr lang="en-US" sz="3200" dirty="0" err="1" smtClean="0"/>
              <a:t>lệnh</a:t>
            </a:r>
            <a:r>
              <a:rPr lang="en-US" sz="3200" dirty="0" smtClean="0"/>
              <a:t> </a:t>
            </a:r>
            <a:r>
              <a:rPr lang="en-US" sz="3200" dirty="0" err="1" smtClean="0"/>
              <a:t>sau</a:t>
            </a:r>
            <a:r>
              <a:rPr lang="en-US" sz="3200" dirty="0" smtClean="0"/>
              <a:t> </a:t>
            </a:r>
            <a:r>
              <a:rPr lang="en-US" sz="3200" dirty="0" err="1" smtClean="0"/>
              <a:t>trong</a:t>
            </a:r>
            <a:r>
              <a:rPr lang="en-US" sz="3200" dirty="0" smtClean="0"/>
              <a:t> Terminal</a:t>
            </a:r>
          </a:p>
          <a:p>
            <a:pPr lvl="1"/>
            <a:r>
              <a:rPr lang="en-US" sz="3200" dirty="0"/>
              <a:t>react-native </a:t>
            </a:r>
            <a:r>
              <a:rPr lang="en-US" sz="3200" dirty="0" err="1"/>
              <a:t>init</a:t>
            </a:r>
            <a:r>
              <a:rPr lang="en-US" sz="3200" dirty="0"/>
              <a:t> </a:t>
            </a:r>
            <a:r>
              <a:rPr lang="en-US" sz="3200" dirty="0" err="1" smtClean="0"/>
              <a:t>TenProject</a:t>
            </a:r>
            <a:endParaRPr lang="en-US" sz="3200" dirty="0" smtClean="0"/>
          </a:p>
          <a:p>
            <a:r>
              <a:rPr lang="en-US" sz="3200" dirty="0" err="1" smtClean="0"/>
              <a:t>Truy</a:t>
            </a:r>
            <a:r>
              <a:rPr lang="en-US" sz="3200" dirty="0" smtClean="0"/>
              <a:t> </a:t>
            </a:r>
            <a:r>
              <a:rPr lang="en-US" sz="3200" dirty="0" err="1" smtClean="0"/>
              <a:t>nhập</a:t>
            </a:r>
            <a:r>
              <a:rPr lang="en-US" sz="3200" dirty="0" smtClean="0"/>
              <a:t> </a:t>
            </a:r>
            <a:r>
              <a:rPr lang="en-US" sz="3200" dirty="0" err="1" smtClean="0"/>
              <a:t>vào</a:t>
            </a:r>
            <a:r>
              <a:rPr lang="en-US" sz="3200" dirty="0" smtClean="0"/>
              <a:t> </a:t>
            </a:r>
            <a:r>
              <a:rPr lang="en-US" sz="3200" dirty="0" err="1" smtClean="0"/>
              <a:t>thư</a:t>
            </a:r>
            <a:r>
              <a:rPr lang="en-US" sz="3200" dirty="0" smtClean="0"/>
              <a:t> </a:t>
            </a:r>
            <a:r>
              <a:rPr lang="en-US" sz="3200" dirty="0" err="1" smtClean="0"/>
              <a:t>mục</a:t>
            </a:r>
            <a:r>
              <a:rPr lang="en-US" sz="3200" dirty="0" smtClean="0"/>
              <a:t> </a:t>
            </a:r>
            <a:r>
              <a:rPr lang="en-US" sz="3200" dirty="0" err="1" smtClean="0"/>
              <a:t>ứng</a:t>
            </a:r>
            <a:r>
              <a:rPr lang="en-US" sz="3200" dirty="0" smtClean="0"/>
              <a:t> </a:t>
            </a:r>
            <a:r>
              <a:rPr lang="en-US" sz="3200" dirty="0" err="1" smtClean="0"/>
              <a:t>dụng</a:t>
            </a:r>
            <a:endParaRPr lang="en-US" sz="3200" dirty="0" smtClean="0"/>
          </a:p>
          <a:p>
            <a:pPr lvl="1"/>
            <a:r>
              <a:rPr lang="en-US" sz="3200" dirty="0"/>
              <a:t>cd </a:t>
            </a:r>
            <a:r>
              <a:rPr lang="en-US" sz="3200" dirty="0" err="1" smtClean="0"/>
              <a:t>TenProject</a:t>
            </a:r>
            <a:endParaRPr lang="en-US" sz="3200" dirty="0" smtClean="0"/>
          </a:p>
          <a:p>
            <a:endParaRPr lang="en-US" sz="3200" dirty="0" smtClean="0"/>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7</a:t>
            </a:fld>
            <a:endParaRPr lang="en-US"/>
          </a:p>
        </p:txBody>
      </p:sp>
    </p:spTree>
    <p:extLst>
      <p:ext uri="{BB962C8B-B14F-4D97-AF65-F5344CB8AC3E}">
        <p14:creationId xmlns:p14="http://schemas.microsoft.com/office/powerpoint/2010/main" xmlns="" val="121476191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ứng</a:t>
            </a:r>
            <a:r>
              <a:rPr lang="en-US" dirty="0" smtClean="0"/>
              <a:t> </a:t>
            </a:r>
            <a:r>
              <a:rPr lang="en-US" dirty="0" err="1" smtClean="0"/>
              <a:t>dụng</a:t>
            </a:r>
            <a:r>
              <a:rPr lang="en-US" dirty="0" smtClean="0"/>
              <a:t> React Native</a:t>
            </a:r>
            <a:endParaRPr lang="en-US" dirty="0"/>
          </a:p>
        </p:txBody>
      </p:sp>
      <p:sp>
        <p:nvSpPr>
          <p:cNvPr id="3" name="Content Placeholder 2"/>
          <p:cNvSpPr>
            <a:spLocks noGrp="1"/>
          </p:cNvSpPr>
          <p:nvPr>
            <p:ph idx="1"/>
          </p:nvPr>
        </p:nvSpPr>
        <p:spPr/>
        <p:txBody>
          <a:bodyPr>
            <a:normAutofit/>
          </a:bodyPr>
          <a:lstStyle/>
          <a:p>
            <a:r>
              <a:rPr lang="en-US" sz="3200" b="1" i="1" dirty="0" err="1"/>
              <a:t>node_modules</a:t>
            </a:r>
            <a:r>
              <a:rPr lang="en-US" sz="3200" dirty="0"/>
              <a:t> </a:t>
            </a:r>
            <a:r>
              <a:rPr lang="en-US" sz="3200" dirty="0" err="1" smtClean="0"/>
              <a:t>là</a:t>
            </a:r>
            <a:r>
              <a:rPr lang="en-US" sz="3200" dirty="0" smtClean="0"/>
              <a:t> folder </a:t>
            </a:r>
            <a:r>
              <a:rPr lang="en-US" sz="3200" dirty="0" err="1" smtClean="0"/>
              <a:t>chứa</a:t>
            </a:r>
            <a:r>
              <a:rPr lang="en-US" sz="3200" dirty="0" smtClean="0"/>
              <a:t> </a:t>
            </a:r>
            <a:r>
              <a:rPr lang="en-US" sz="3200" dirty="0"/>
              <a:t>React Native </a:t>
            </a:r>
            <a:r>
              <a:rPr lang="en-US" sz="3200" dirty="0" smtClean="0"/>
              <a:t>framework</a:t>
            </a:r>
          </a:p>
          <a:p>
            <a:r>
              <a:rPr lang="en-US" sz="3200" b="1" i="1" dirty="0" smtClean="0"/>
              <a:t>index.android.js</a:t>
            </a:r>
            <a:r>
              <a:rPr lang="en-US" sz="3200" dirty="0"/>
              <a:t> </a:t>
            </a:r>
            <a:r>
              <a:rPr lang="en-US" sz="3200" dirty="0" err="1" smtClean="0"/>
              <a:t>là</a:t>
            </a:r>
            <a:r>
              <a:rPr lang="en-US" sz="3200" dirty="0" smtClean="0"/>
              <a:t> </a:t>
            </a:r>
            <a:r>
              <a:rPr lang="en-US" sz="3200" dirty="0" err="1" smtClean="0"/>
              <a:t>ứng</a:t>
            </a:r>
            <a:r>
              <a:rPr lang="en-US" sz="3200" dirty="0" smtClean="0"/>
              <a:t> </a:t>
            </a:r>
            <a:r>
              <a:rPr lang="en-US" sz="3200" dirty="0" err="1" smtClean="0"/>
              <a:t>dụng</a:t>
            </a:r>
            <a:r>
              <a:rPr lang="en-US" sz="3200" dirty="0" smtClean="0"/>
              <a:t> </a:t>
            </a:r>
            <a:r>
              <a:rPr lang="en-US" sz="3200" dirty="0" err="1" smtClean="0"/>
              <a:t>gốc</a:t>
            </a:r>
            <a:r>
              <a:rPr lang="en-US" sz="3200" dirty="0" smtClean="0"/>
              <a:t> </a:t>
            </a:r>
            <a:r>
              <a:rPr lang="en-US" sz="3200" dirty="0" err="1" smtClean="0"/>
              <a:t>được</a:t>
            </a:r>
            <a:r>
              <a:rPr lang="en-US" sz="3200" dirty="0" smtClean="0"/>
              <a:t> </a:t>
            </a:r>
            <a:r>
              <a:rPr lang="en-US" sz="3200" dirty="0" err="1" smtClean="0"/>
              <a:t>tạo</a:t>
            </a:r>
            <a:r>
              <a:rPr lang="en-US" sz="3200" dirty="0" smtClean="0"/>
              <a:t> </a:t>
            </a:r>
            <a:r>
              <a:rPr lang="en-US" sz="3200" dirty="0" err="1" smtClean="0"/>
              <a:t>bởi</a:t>
            </a:r>
            <a:r>
              <a:rPr lang="en-US" sz="3200" dirty="0" smtClean="0"/>
              <a:t> </a:t>
            </a:r>
            <a:r>
              <a:rPr lang="en-US" sz="3200" dirty="0"/>
              <a:t>CLI </a:t>
            </a:r>
            <a:r>
              <a:rPr lang="en-US" sz="3200" dirty="0" smtClean="0"/>
              <a:t>tool</a:t>
            </a:r>
          </a:p>
          <a:p>
            <a:r>
              <a:rPr lang="en-US" sz="3200" b="1" i="1" dirty="0" smtClean="0"/>
              <a:t>android</a:t>
            </a:r>
            <a:r>
              <a:rPr lang="en-US" sz="3200" dirty="0"/>
              <a:t> </a:t>
            </a:r>
            <a:r>
              <a:rPr lang="en-US" sz="3200" dirty="0" err="1" smtClean="0"/>
              <a:t>là</a:t>
            </a:r>
            <a:r>
              <a:rPr lang="en-US" sz="3200" dirty="0" smtClean="0"/>
              <a:t> </a:t>
            </a:r>
            <a:r>
              <a:rPr lang="en-US" sz="3200" dirty="0" err="1" smtClean="0"/>
              <a:t>một</a:t>
            </a:r>
            <a:r>
              <a:rPr lang="en-US" sz="3200" dirty="0" smtClean="0"/>
              <a:t> folder </a:t>
            </a:r>
            <a:r>
              <a:rPr lang="en-US" sz="3200" dirty="0" err="1" smtClean="0"/>
              <a:t>chứa</a:t>
            </a:r>
            <a:r>
              <a:rPr lang="en-US" sz="3200" dirty="0" smtClean="0"/>
              <a:t> </a:t>
            </a:r>
            <a:r>
              <a:rPr lang="en-US" sz="3200" dirty="0" err="1" smtClean="0"/>
              <a:t>dự</a:t>
            </a:r>
            <a:r>
              <a:rPr lang="en-US" sz="3200" dirty="0" smtClean="0"/>
              <a:t> </a:t>
            </a:r>
            <a:r>
              <a:rPr lang="en-US" sz="3200" dirty="0" err="1" smtClean="0"/>
              <a:t>án</a:t>
            </a:r>
            <a:r>
              <a:rPr lang="en-US" sz="3200" dirty="0" smtClean="0"/>
              <a:t> </a:t>
            </a:r>
            <a:r>
              <a:rPr lang="en-US" sz="3200" dirty="0" err="1" smtClean="0"/>
              <a:t>trên</a:t>
            </a:r>
            <a:r>
              <a:rPr lang="en-US" sz="3200" dirty="0" smtClean="0"/>
              <a:t> Android Studio, </a:t>
            </a:r>
            <a:r>
              <a:rPr lang="en-US" sz="3200" dirty="0" err="1" smtClean="0"/>
              <a:t>yêu</a:t>
            </a:r>
            <a:r>
              <a:rPr lang="en-US" sz="3200" dirty="0" smtClean="0"/>
              <a:t> </a:t>
            </a:r>
            <a:r>
              <a:rPr lang="en-US" sz="3200" dirty="0" err="1" smtClean="0"/>
              <a:t>cầu</a:t>
            </a:r>
            <a:r>
              <a:rPr lang="en-US" sz="3200" dirty="0" smtClean="0"/>
              <a:t> </a:t>
            </a:r>
            <a:r>
              <a:rPr lang="en-US" sz="3200" dirty="0" err="1" smtClean="0"/>
              <a:t>có</a:t>
            </a:r>
            <a:r>
              <a:rPr lang="en-US" sz="3200" dirty="0"/>
              <a:t> </a:t>
            </a:r>
            <a:r>
              <a:rPr lang="en-US" sz="3200" b="1" i="1" dirty="0"/>
              <a:t>bootstrap</a:t>
            </a:r>
            <a:r>
              <a:rPr lang="en-US" sz="3200" dirty="0"/>
              <a:t/>
            </a:r>
            <a:br>
              <a:rPr lang="en-US" sz="3200" dirty="0"/>
            </a:br>
            <a:r>
              <a:rPr lang="en-US" sz="3200" dirty="0" err="1" smtClean="0"/>
              <a:t>trong</a:t>
            </a:r>
            <a:r>
              <a:rPr lang="en-US" sz="3200" dirty="0" smtClean="0"/>
              <a:t> </a:t>
            </a:r>
            <a:r>
              <a:rPr lang="en-US" sz="3200" dirty="0" err="1" smtClean="0"/>
              <a:t>ứng</a:t>
            </a:r>
            <a:r>
              <a:rPr lang="en-US" sz="3200" dirty="0" smtClean="0"/>
              <a:t> </a:t>
            </a:r>
            <a:r>
              <a:rPr lang="en-US" sz="3200" dirty="0" err="1" smtClean="0"/>
              <a:t>dụng</a:t>
            </a:r>
            <a:endParaRPr lang="en-US" sz="3200" dirty="0"/>
          </a:p>
          <a:p>
            <a:endParaRPr lang="en-US" sz="3200" dirty="0"/>
          </a:p>
          <a:p>
            <a:endParaRPr lang="en-US" sz="3200" dirty="0"/>
          </a:p>
          <a:p>
            <a:endParaRPr lang="en-US" sz="3200" dirty="0" smtClean="0"/>
          </a:p>
          <a:p>
            <a:endParaRPr lang="en-US" sz="3200" dirty="0" smtClean="0"/>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8</a:t>
            </a:fld>
            <a:endParaRPr lang="en-US"/>
          </a:p>
        </p:txBody>
      </p:sp>
    </p:spTree>
    <p:extLst>
      <p:ext uri="{BB962C8B-B14F-4D97-AF65-F5344CB8AC3E}">
        <p14:creationId xmlns:p14="http://schemas.microsoft.com/office/powerpoint/2010/main" xmlns="" val="54494143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Native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err="1" smtClean="0"/>
              <a:t>Bạn</a:t>
            </a:r>
            <a:r>
              <a:rPr lang="en-US" dirty="0" smtClean="0"/>
              <a:t> </a:t>
            </a:r>
            <a:r>
              <a:rPr lang="en-US" dirty="0" err="1" smtClean="0"/>
              <a:t>mở</a:t>
            </a:r>
            <a:r>
              <a:rPr lang="en-US" dirty="0" smtClean="0"/>
              <a:t> </a:t>
            </a:r>
            <a:r>
              <a:rPr lang="en-US" b="1" i="1" dirty="0" smtClean="0"/>
              <a:t>index.android.js</a:t>
            </a:r>
            <a:r>
              <a:rPr lang="en-US" dirty="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theo</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a:t>
            </a:r>
          </a:p>
          <a:p>
            <a:pPr lvl="1"/>
            <a:r>
              <a:rPr lang="en-US" dirty="0" smtClean="0"/>
              <a:t>Import </a:t>
            </a:r>
            <a:r>
              <a:rPr lang="en-US" dirty="0" err="1" smtClean="0"/>
              <a:t>các</a:t>
            </a:r>
            <a:r>
              <a:rPr lang="en-US" dirty="0" smtClean="0"/>
              <a:t> module </a:t>
            </a:r>
            <a:r>
              <a:rPr lang="en-US" dirty="0" err="1" smtClean="0"/>
              <a:t>được</a:t>
            </a:r>
            <a:r>
              <a:rPr lang="en-US" dirty="0" smtClean="0"/>
              <a:t> </a:t>
            </a:r>
            <a:r>
              <a:rPr lang="en-US" dirty="0" err="1" smtClean="0"/>
              <a:t>yêu</a:t>
            </a:r>
            <a:r>
              <a:rPr lang="en-US" dirty="0" smtClean="0"/>
              <a:t> </a:t>
            </a:r>
            <a:r>
              <a:rPr lang="en-US" dirty="0" err="1" smtClean="0"/>
              <a:t>cầu</a:t>
            </a:r>
            <a:endParaRPr lang="en-US" dirty="0" smtClean="0"/>
          </a:p>
          <a:p>
            <a:pPr lvl="1"/>
            <a:r>
              <a:rPr lang="en-US" dirty="0" err="1" smtClean="0"/>
              <a:t>Định</a:t>
            </a:r>
            <a:r>
              <a:rPr lang="en-US" dirty="0" smtClean="0"/>
              <a:t> </a:t>
            </a:r>
            <a:r>
              <a:rPr lang="en-US" dirty="0" err="1" smtClean="0"/>
              <a:t>nghĩa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present </a:t>
            </a:r>
            <a:r>
              <a:rPr lang="en-US" dirty="0" err="1" smtClean="0"/>
              <a:t>trong</a:t>
            </a:r>
            <a:r>
              <a:rPr lang="en-US" dirty="0" smtClean="0"/>
              <a:t> UI</a:t>
            </a:r>
          </a:p>
          <a:p>
            <a:pPr lvl="1"/>
            <a:r>
              <a:rPr lang="en-US" dirty="0" err="1" smtClean="0"/>
              <a:t>Tạo</a:t>
            </a:r>
            <a:r>
              <a:rPr lang="en-US" dirty="0" smtClean="0"/>
              <a:t> </a:t>
            </a:r>
            <a:r>
              <a:rPr lang="en-US" dirty="0" err="1" smtClean="0"/>
              <a:t>kiểu</a:t>
            </a:r>
            <a:r>
              <a:rPr lang="en-US" dirty="0" smtClean="0"/>
              <a:t> (style)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viết</a:t>
            </a:r>
            <a:r>
              <a:rPr lang="en-US" dirty="0" smtClean="0"/>
              <a:t> </a:t>
            </a:r>
            <a:r>
              <a:rPr lang="en-US" dirty="0" err="1" smtClean="0"/>
              <a:t>phần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việc</a:t>
            </a:r>
            <a:r>
              <a:rPr lang="en-US" dirty="0" smtClean="0"/>
              <a:t> </a:t>
            </a:r>
            <a:r>
              <a:rPr lang="en-US" dirty="0" err="1" smtClean="0"/>
              <a:t>hiển</a:t>
            </a:r>
            <a:r>
              <a:rPr lang="en-US" dirty="0" smtClean="0"/>
              <a:t> </a:t>
            </a:r>
            <a:r>
              <a:rPr lang="en-US" dirty="0" err="1" smtClean="0"/>
              <a:t>thị</a:t>
            </a:r>
            <a:r>
              <a:rPr lang="en-US" dirty="0" smtClean="0"/>
              <a:t> layout</a:t>
            </a:r>
          </a:p>
          <a:p>
            <a:pPr lvl="1"/>
            <a:r>
              <a:rPr lang="en-US" dirty="0" err="1" smtClean="0"/>
              <a:t>Đăng</a:t>
            </a:r>
            <a:r>
              <a:rPr lang="en-US" dirty="0" smtClean="0"/>
              <a:t> </a:t>
            </a:r>
            <a:r>
              <a:rPr lang="en-US" dirty="0" err="1" smtClean="0"/>
              <a:t>ký</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endParaRPr lang="en-US"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9</a:t>
            </a:fld>
            <a:endParaRPr lang="en-US"/>
          </a:p>
        </p:txBody>
      </p:sp>
    </p:spTree>
    <p:extLst>
      <p:ext uri="{BB962C8B-B14F-4D97-AF65-F5344CB8AC3E}">
        <p14:creationId xmlns:p14="http://schemas.microsoft.com/office/powerpoint/2010/main" xmlns="" val="73305474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8025</TotalTime>
  <Words>1319</Words>
  <Application>Microsoft Office PowerPoint</Application>
  <PresentationFormat>On-screen Show (4:3)</PresentationFormat>
  <Paragraphs>227</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Custom Design</vt:lpstr>
      <vt:lpstr>Lập trình đa nền tảng với react</vt:lpstr>
      <vt:lpstr>Mục tiêu</vt:lpstr>
      <vt:lpstr>Điểm khác biệt giữa React Native và Phonegap</vt:lpstr>
      <vt:lpstr>Điểm khác biệt giữa React Native và Titanium</vt:lpstr>
      <vt:lpstr>Xây dựng ứng dụng tìm kiếm với React</vt:lpstr>
      <vt:lpstr>Nhắc lại về cài đặt bằng Terminal Window</vt:lpstr>
      <vt:lpstr>Nhắc lại về cài đặt bằng Terminal Window</vt:lpstr>
      <vt:lpstr>Tìm hiểu cấu trúc ứng dụng React Native</vt:lpstr>
      <vt:lpstr>React Native cơ bản</vt:lpstr>
      <vt:lpstr>Tìm hiểu cấu trúc của ECMAScript 6</vt:lpstr>
      <vt:lpstr>Xây dựng ứng dụng hoàn chỉnh</vt:lpstr>
      <vt:lpstr>Xây dựng ứng dụng hoàn chỉnh</vt:lpstr>
      <vt:lpstr>Xây dựng ứng dụng hoàn chỉnh</vt:lpstr>
      <vt:lpstr>Xây dựng ứng dụng hoàn chỉnh</vt:lpstr>
      <vt:lpstr>Xây dựng ứng dụng hoàn chỉnh</vt:lpstr>
      <vt:lpstr>Xây dựng ứng dụng hoàn chỉnh</vt:lpstr>
      <vt:lpstr>Thêm Navigation cho ứng dụng TenProject</vt:lpstr>
      <vt:lpstr>Lập trình đa nền tảng với react</vt:lpstr>
      <vt:lpstr>Xây dựng ứng dụng tìm kiếm với React</vt:lpstr>
      <vt:lpstr>Thêm Navigation cho ứng dụng TenProject</vt:lpstr>
      <vt:lpstr>Xây dựng trang tìm kiếm SearchPage.js</vt:lpstr>
      <vt:lpstr>Xây dựng trang tìm kiếm SearchPage.js</vt:lpstr>
      <vt:lpstr>Xây dựng trang tìm kiếm SearchPage.js</vt:lpstr>
      <vt:lpstr>Import vào index.android.js</vt:lpstr>
      <vt:lpstr>Xử lý Styling với Flexbox</vt:lpstr>
      <vt:lpstr>Xử lý Styling với Flexbox</vt:lpstr>
      <vt:lpstr>Xử lý Styling với Flexbox</vt:lpstr>
      <vt:lpstr>Xử lý Styling với Flexbox</vt:lpstr>
      <vt:lpstr>Xử lý với tài nguyên hình ảnh</vt:lpstr>
      <vt:lpstr>Xử lý với tài nguyên hình ảnh</vt:lpstr>
      <vt:lpstr>Thêm các thành phần trạng thái</vt:lpstr>
      <vt:lpstr>Thêm các thành phần trạng thái</vt:lpstr>
      <vt:lpstr>Xây dựng chức năng Search</vt:lpstr>
      <vt:lpstr>Hiệu năng của API Request</vt:lpstr>
      <vt:lpstr>Xây dựng chức năng Search</vt:lpstr>
      <vt:lpstr>Xây dựng chức năng Search</vt:lpstr>
      <vt:lpstr>Xây dựng chức năng Search</vt:lpstr>
      <vt:lpstr>Hiển thị kết quả</vt:lpstr>
      <vt:lpstr>Hiển thị kết quả</vt:lpstr>
      <vt:lpstr>Định dạng cho kết quả trả về</vt:lpstr>
      <vt:lpstr>Định dạng cho kết quả trả về</vt:lpstr>
      <vt:lpstr>Định dạng cho kết quả trả về</vt:lpstr>
      <vt:lpstr>Định dạng cho kết quả trả về</vt:lpstr>
      <vt:lpstr>Định dạng cho kết quả trả về</vt:lpstr>
      <vt:lpstr>Kết quả cuối cùng sau tìm kiếm</vt:lpstr>
      <vt:lpstr>Tổng kết</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hng</cp:lastModifiedBy>
  <cp:revision>1435</cp:revision>
  <dcterms:created xsi:type="dcterms:W3CDTF">2013-04-23T08:05:33Z</dcterms:created>
  <dcterms:modified xsi:type="dcterms:W3CDTF">2017-10-19T08:23:02Z</dcterms:modified>
</cp:coreProperties>
</file>