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9" r:id="rId3"/>
    <p:sldId id="270" r:id="rId4"/>
    <p:sldId id="268" r:id="rId5"/>
    <p:sldId id="267" r:id="rId6"/>
    <p:sldId id="271" r:id="rId7"/>
    <p:sldId id="275" r:id="rId8"/>
    <p:sldId id="272" r:id="rId9"/>
    <p:sldId id="274" r:id="rId10"/>
    <p:sldId id="273" r:id="rId11"/>
  </p:sldIdLst>
  <p:sldSz cx="9144000" cy="6858000" type="screen4x3"/>
  <p:notesSz cx="9866313" cy="6735763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4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FF9900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13" autoAdjust="0"/>
  </p:normalViewPr>
  <p:slideViewPr>
    <p:cSldViewPr>
      <p:cViewPr varScale="1">
        <p:scale>
          <a:sx n="61" d="100"/>
          <a:sy n="61" d="100"/>
        </p:scale>
        <p:origin x="1368" y="48"/>
      </p:cViewPr>
      <p:guideLst>
        <p:guide orient="horz" pos="844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275696" cy="337467"/>
          </a:xfrm>
          <a:prstGeom prst="rect">
            <a:avLst/>
          </a:prstGeom>
        </p:spPr>
        <p:txBody>
          <a:bodyPr vert="horz" lIns="87572" tIns="43786" rIns="87572" bIns="43786" rtlCol="0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412" y="1"/>
            <a:ext cx="4275696" cy="337467"/>
          </a:xfrm>
          <a:prstGeom prst="rect">
            <a:avLst/>
          </a:prstGeom>
        </p:spPr>
        <p:txBody>
          <a:bodyPr vert="horz" lIns="87572" tIns="43786" rIns="87572" bIns="43786" rtlCol="0"/>
          <a:lstStyle>
            <a:lvl1pPr algn="r">
              <a:defRPr sz="1100"/>
            </a:lvl1pPr>
          </a:lstStyle>
          <a:p>
            <a:fld id="{4123BBAF-527C-4D84-84AF-007FCA4D5875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6398296"/>
            <a:ext cx="4275696" cy="337467"/>
          </a:xfrm>
          <a:prstGeom prst="rect">
            <a:avLst/>
          </a:prstGeom>
        </p:spPr>
        <p:txBody>
          <a:bodyPr vert="horz" lIns="87572" tIns="43786" rIns="87572" bIns="43786" rtlCol="0" anchor="b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412" y="6398296"/>
            <a:ext cx="4275696" cy="337467"/>
          </a:xfrm>
          <a:prstGeom prst="rect">
            <a:avLst/>
          </a:prstGeom>
        </p:spPr>
        <p:txBody>
          <a:bodyPr vert="horz" lIns="87572" tIns="43786" rIns="87572" bIns="43786" rtlCol="0" anchor="b"/>
          <a:lstStyle>
            <a:lvl1pPr algn="r">
              <a:defRPr sz="1100"/>
            </a:lvl1pPr>
          </a:lstStyle>
          <a:p>
            <a:fld id="{282887DF-E57C-4E08-A4AE-FE61D8D35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653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5401" cy="3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8629" y="1"/>
            <a:ext cx="4275401" cy="3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9613" y="506413"/>
            <a:ext cx="3367087" cy="2524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632" y="3199488"/>
            <a:ext cx="7893050" cy="303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397806"/>
            <a:ext cx="4275401" cy="3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8629" y="6397806"/>
            <a:ext cx="4275401" cy="3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latin typeface="Times New Roman" charset="0"/>
                <a:cs typeface="ＭＳ Ｐゴシック" charset="0"/>
              </a:defRPr>
            </a:lvl1pPr>
          </a:lstStyle>
          <a:p>
            <a:pPr>
              <a:defRPr/>
            </a:pPr>
            <a:fld id="{29E5853E-86C3-BA48-B57A-37043AF0E20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0693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0722" indent="-296431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85726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60017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34307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0859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288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5717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31469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E9E482F-B2B1-084D-9257-B5DF0361CCD1}" type="slidenum">
              <a:rPr kumimoji="0" lang="ja-JP" altLang="en-US" sz="1200">
                <a:latin typeface="Times New Roman" charset="0"/>
              </a:rPr>
              <a:pPr/>
              <a:t>1</a:t>
            </a:fld>
            <a:endParaRPr kumimoji="0" lang="en-US" altLang="ja-JP" sz="1200">
              <a:latin typeface="Times New Roman" charset="0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ja-JP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ja-JP" altLang="en-US">
              <a:latin typeface="Times New Roman" charset="0"/>
            </a:endParaRPr>
          </a:p>
        </p:txBody>
      </p:sp>
      <p:sp>
        <p:nvSpPr>
          <p:cNvPr id="31747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0722" indent="-296431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85726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60017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34307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0859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288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5717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31469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30933A-EA8C-F649-A8AF-84508368B967}" type="slidenum">
              <a:rPr kumimoji="0" lang="ja-JP" altLang="en-US" sz="1200">
                <a:latin typeface="Times New Roman" charset="0"/>
              </a:rPr>
              <a:pPr/>
              <a:t>4</a:t>
            </a:fld>
            <a:endParaRPr kumimoji="0" lang="en-US" altLang="ja-JP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0722" indent="-296431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85726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60017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34307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0859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288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5717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31469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6391F9-2FCE-F34B-BEC7-9985AE8FF635}" type="slidenum">
              <a:rPr kumimoji="0" lang="ja-JP" altLang="en-US" sz="1200">
                <a:latin typeface="Times New Roman" charset="0"/>
              </a:rPr>
              <a:pPr/>
              <a:t>5</a:t>
            </a:fld>
            <a:endParaRPr kumimoji="0" lang="en-US" altLang="ja-JP" sz="1200">
              <a:latin typeface="Times New Roman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ja-JP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ja-JP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B71CA52-83E6-D141-B098-E554A843C05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1694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D734F-1B40-E04F-8933-FFB4758FAF0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263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0213" y="260350"/>
            <a:ext cx="2174875" cy="58721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825" y="260350"/>
            <a:ext cx="6376988" cy="58721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2E71C-8340-1948-8D48-8CD1176599B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420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96975"/>
          </a:xfrm>
        </p:spPr>
        <p:txBody>
          <a:bodyPr anchor="ctr"/>
          <a:lstStyle>
            <a:lvl1pPr algn="ctr">
              <a:defRPr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80F79-98C0-324D-B111-DA94A645BE50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254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AA141-F91A-A44B-9B31-24D5C24D72A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4249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1412875"/>
            <a:ext cx="4275138" cy="4719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8363" y="1412875"/>
            <a:ext cx="4276725" cy="4719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2AB8C-BBE1-594F-845A-58A748CF472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8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8D30B-0128-A642-8AE2-F188766CB60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6503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41A63-CEA1-B048-B0C5-BA345682B59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5823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832EA-377E-0E42-A080-4F9D1DC7F0E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405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E3489-488D-854F-97C3-50E9EBA26D3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5121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20F05-2AD3-D94F-A4A2-1F1C6F8A593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3764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86582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12875"/>
            <a:ext cx="8704263" cy="471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Tahoma" pitchFamily="34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Tahoma" pitchFamily="34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latin typeface="Tahoma" charset="0"/>
                <a:cs typeface="ＭＳ Ｐゴシック" charset="0"/>
              </a:defRPr>
            </a:lvl1pPr>
          </a:lstStyle>
          <a:p>
            <a:pPr>
              <a:defRPr/>
            </a:pPr>
            <a:fld id="{2D79EE9A-5943-6441-B17A-37801AD0A88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kumimoji="1"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kumimoji="1"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kumimoji="1" sz="22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sys.jp/aspdac/cgi/add_file.cg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dac.com/aspdac2019/archive/program/program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11F0F2-FF8C-F84D-A272-BB479EE00A38}" type="slidenum">
              <a:rPr kumimoji="0" lang="ja-JP" altLang="en-US" sz="1400">
                <a:solidFill>
                  <a:schemeClr val="bg2"/>
                </a:solidFill>
                <a:latin typeface="Tahoma" charset="0"/>
              </a:rPr>
              <a:pPr/>
              <a:t>1</a:t>
            </a:fld>
            <a:endParaRPr kumimoji="0" lang="en-US" altLang="ja-JP" sz="1400">
              <a:solidFill>
                <a:schemeClr val="bg2"/>
              </a:solidFill>
              <a:latin typeface="Tahoma" charset="0"/>
            </a:endParaRPr>
          </a:p>
        </p:txBody>
      </p:sp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8313" y="765175"/>
            <a:ext cx="8262937" cy="1412875"/>
          </a:xfrm>
        </p:spPr>
        <p:txBody>
          <a:bodyPr/>
          <a:lstStyle/>
          <a:p>
            <a:pPr algn="ctr" eaLnBrk="1" hangingPunct="1"/>
            <a:r>
              <a:rPr kumimoji="0" lang="en-US" altLang="ja-JP" sz="3600" b="1" dirty="0">
                <a:latin typeface="Arial" charset="0"/>
              </a:rPr>
              <a:t>University Design Contest</a:t>
            </a:r>
            <a:br>
              <a:rPr kumimoji="0" lang="en-US" altLang="ja-JP" sz="3600" b="1" dirty="0">
                <a:latin typeface="Arial" charset="0"/>
              </a:rPr>
            </a:br>
            <a:r>
              <a:rPr kumimoji="0" lang="en-US" altLang="ja-JP" sz="3600" b="1" dirty="0">
                <a:latin typeface="Arial" charset="0"/>
              </a:rPr>
              <a:t>Presentation Guidelines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420938"/>
            <a:ext cx="6400800" cy="1214437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kumimoji="0" lang="en-US" altLang="zh-TW" dirty="0">
                <a:latin typeface="Arial" charset="0"/>
                <a:ea typeface="新細明體" charset="0"/>
                <a:cs typeface="新細明體" charset="0"/>
              </a:rPr>
              <a:t>ASP-DAC </a:t>
            </a:r>
            <a:r>
              <a:rPr kumimoji="0" lang="en-US" altLang="zh-TW" dirty="0" smtClean="0">
                <a:latin typeface="Arial" charset="0"/>
                <a:ea typeface="新細明體" charset="0"/>
                <a:cs typeface="新細明體" charset="0"/>
              </a:rPr>
              <a:t>20</a:t>
            </a:r>
            <a:r>
              <a:rPr kumimoji="0" lang="en-US" altLang="zh-CN" dirty="0" smtClean="0">
                <a:latin typeface="Arial" charset="0"/>
                <a:ea typeface="新細明體" charset="0"/>
                <a:cs typeface="新細明體" charset="0"/>
              </a:rPr>
              <a:t>20</a:t>
            </a:r>
            <a:endParaRPr kumimoji="0" lang="en-US" altLang="zh-TW" dirty="0">
              <a:latin typeface="Arial" charset="0"/>
              <a:ea typeface="新細明體" charset="0"/>
              <a:cs typeface="新細明體" charset="0"/>
            </a:endParaRPr>
          </a:p>
          <a:p>
            <a:pPr eaLnBrk="1" hangingPunct="1">
              <a:buFont typeface="Wingdings" charset="0"/>
              <a:buNone/>
            </a:pPr>
            <a:r>
              <a:rPr kumimoji="0" lang="en-US" altLang="ja-JP" dirty="0">
                <a:latin typeface="Arial" charset="0"/>
                <a:ea typeface="新細明體" charset="0"/>
              </a:rPr>
              <a:t>University Design Contest</a:t>
            </a:r>
            <a:endParaRPr kumimoji="0" lang="en-US" altLang="ja-JP" dirty="0">
              <a:latin typeface="Arial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036A094-C254-4E92-8988-2C0F10774317}"/>
              </a:ext>
            </a:extLst>
          </p:cNvPr>
          <p:cNvSpPr txBox="1"/>
          <p:nvPr/>
        </p:nvSpPr>
        <p:spPr>
          <a:xfrm>
            <a:off x="1879004" y="4725144"/>
            <a:ext cx="54415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Co-Chairs: </a:t>
            </a:r>
            <a:r>
              <a:rPr kumimoji="1" lang="en-US" altLang="zh-CN" dirty="0" err="1" smtClean="0"/>
              <a:t>Xiaoyang</a:t>
            </a:r>
            <a:r>
              <a:rPr kumimoji="1" lang="en-US" altLang="zh-CN" dirty="0" smtClean="0"/>
              <a:t> Zeng</a:t>
            </a:r>
            <a:r>
              <a:rPr kumimoji="1" lang="en-US" altLang="ja-JP" dirty="0" smtClean="0"/>
              <a:t>, </a:t>
            </a:r>
            <a:r>
              <a:rPr kumimoji="1" lang="en-US" altLang="zh-CN" dirty="0" err="1" smtClean="0"/>
              <a:t>Shouyi</a:t>
            </a:r>
            <a:r>
              <a:rPr kumimoji="1" lang="en-US" altLang="zh-CN" dirty="0" smtClean="0"/>
              <a:t> Yin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aspdac2020.udc@gmail.com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71B6C3-5785-4B53-A159-F2A2C819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Poster Setup and Removal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7634C1-793B-4DE2-B196-23454D99C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Poster room </a:t>
            </a:r>
            <a:r>
              <a:rPr lang="en-US" altLang="ja-JP" dirty="0" smtClean="0"/>
              <a:t>(310) </a:t>
            </a:r>
            <a:r>
              <a:rPr lang="en-US" altLang="ja-JP" dirty="0"/>
              <a:t>is available in </a:t>
            </a:r>
            <a:r>
              <a:rPr lang="en-US" altLang="ja-JP" dirty="0" smtClean="0"/>
              <a:t>9:00-14:00</a:t>
            </a:r>
            <a:r>
              <a:rPr lang="en-US" altLang="ja-JP" dirty="0"/>
              <a:t>, Jan. </a:t>
            </a:r>
            <a:r>
              <a:rPr lang="en-US" altLang="ja-JP" dirty="0" smtClean="0"/>
              <a:t>14.</a:t>
            </a:r>
            <a:endParaRPr lang="en-US" altLang="ja-JP" dirty="0"/>
          </a:p>
          <a:p>
            <a:r>
              <a:rPr lang="en-US" altLang="ja-JP" dirty="0"/>
              <a:t>We recommend to put your poster after the short presentation session (</a:t>
            </a:r>
            <a:r>
              <a:rPr lang="en-US" altLang="ja-JP" dirty="0" smtClean="0"/>
              <a:t>11:03-11:15)</a:t>
            </a:r>
            <a:endParaRPr lang="en-US" altLang="ja-JP" dirty="0"/>
          </a:p>
          <a:p>
            <a:r>
              <a:rPr lang="en-US" altLang="ja-JP" dirty="0"/>
              <a:t>After poster presentation, please remove your poster by </a:t>
            </a:r>
            <a:r>
              <a:rPr lang="en-US" altLang="ja-JP" dirty="0" smtClean="0"/>
              <a:t>14:00</a:t>
            </a:r>
            <a:r>
              <a:rPr lang="en-US" altLang="ja-JP" dirty="0"/>
              <a:t>, Jan. </a:t>
            </a:r>
            <a:r>
              <a:rPr lang="en-US" altLang="ja-JP" dirty="0" smtClean="0"/>
              <a:t>14.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5D73C0-7145-41CE-8BCB-42AB3FED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80F79-98C0-324D-B111-DA94A645BE50}" type="slidenum">
              <a:rPr lang="ja-JP" altLang="en-US" smtClean="0"/>
              <a:pPr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68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512379-0668-4DDB-A15E-16E440DF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UDC Sessions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BFD84F-652C-4EE9-87A6-5E8D9799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80F79-98C0-324D-B111-DA94A645BE50}" type="slidenum">
              <a:rPr lang="ja-JP" altLang="en-US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37AF20-30B6-424D-93D7-D9B5E8336123}"/>
              </a:ext>
            </a:extLst>
          </p:cNvPr>
          <p:cNvSpPr txBox="1"/>
          <p:nvPr/>
        </p:nvSpPr>
        <p:spPr>
          <a:xfrm>
            <a:off x="1198318" y="1052736"/>
            <a:ext cx="624138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Short presentation (Session 1A):</a:t>
            </a:r>
          </a:p>
          <a:p>
            <a:r>
              <a:rPr kumimoji="1" lang="en-US" altLang="ja-JP" sz="2800" dirty="0"/>
              <a:t>	</a:t>
            </a:r>
            <a:r>
              <a:rPr kumimoji="1" lang="en-US" altLang="ja-JP" sz="2800" dirty="0" smtClean="0"/>
              <a:t>10:45-11:</a:t>
            </a:r>
            <a:r>
              <a:rPr kumimoji="1" lang="en-US" altLang="zh-CN" sz="2800" dirty="0" smtClean="0"/>
              <a:t>03</a:t>
            </a:r>
            <a:r>
              <a:rPr kumimoji="1" lang="en-US" altLang="ja-JP" sz="2800" dirty="0" smtClean="0"/>
              <a:t>, </a:t>
            </a:r>
            <a:r>
              <a:rPr kumimoji="1" lang="en-US" altLang="ja-JP" sz="2800" dirty="0"/>
              <a:t>Jan. </a:t>
            </a:r>
            <a:r>
              <a:rPr kumimoji="1" lang="en-US" altLang="zh-CN" sz="2800" dirty="0" smtClean="0"/>
              <a:t>14</a:t>
            </a:r>
            <a:r>
              <a:rPr kumimoji="1" lang="en-US" altLang="ja-JP" sz="2800" dirty="0" smtClean="0"/>
              <a:t>, </a:t>
            </a:r>
            <a:r>
              <a:rPr kumimoji="1" lang="en-US" altLang="ja-JP" sz="2800" dirty="0"/>
              <a:t>Room </a:t>
            </a:r>
            <a:r>
              <a:rPr kumimoji="1" lang="en-US" altLang="zh-CN" sz="2800" dirty="0" smtClean="0"/>
              <a:t>310</a:t>
            </a:r>
            <a:endParaRPr kumimoji="1" lang="en-US" altLang="ja-JP" sz="2800" dirty="0"/>
          </a:p>
          <a:p>
            <a:r>
              <a:rPr kumimoji="1" lang="en-US" altLang="ja-JP" sz="2800" dirty="0"/>
              <a:t>Poster presentation:</a:t>
            </a:r>
          </a:p>
          <a:p>
            <a:r>
              <a:rPr kumimoji="1" lang="en-US" altLang="ja-JP" sz="2800" dirty="0"/>
              <a:t>	</a:t>
            </a:r>
            <a:r>
              <a:rPr kumimoji="1" lang="en-US" altLang="ja-JP" sz="2800" dirty="0" smtClean="0"/>
              <a:t>1</a:t>
            </a:r>
            <a:r>
              <a:rPr kumimoji="1" lang="en-US" altLang="zh-CN" sz="2800" dirty="0" smtClean="0"/>
              <a:t>1</a:t>
            </a:r>
            <a:r>
              <a:rPr kumimoji="1" lang="en-US" altLang="ja-JP" sz="2800" dirty="0" smtClean="0"/>
              <a:t>:</a:t>
            </a:r>
            <a:r>
              <a:rPr kumimoji="1" lang="en-US" altLang="zh-CN" sz="2800" dirty="0" smtClean="0"/>
              <a:t>15</a:t>
            </a:r>
            <a:r>
              <a:rPr kumimoji="1" lang="en-US" altLang="ja-JP" sz="2800" dirty="0" smtClean="0"/>
              <a:t>-</a:t>
            </a:r>
            <a:r>
              <a:rPr kumimoji="1" lang="en-US" altLang="zh-CN" sz="2800" dirty="0" smtClean="0"/>
              <a:t>12</a:t>
            </a:r>
            <a:r>
              <a:rPr kumimoji="1" lang="en-US" altLang="ja-JP" sz="2800" dirty="0" smtClean="0"/>
              <a:t>:</a:t>
            </a:r>
            <a:r>
              <a:rPr kumimoji="1" lang="en-US" altLang="zh-CN" sz="2800" dirty="0" smtClean="0"/>
              <a:t>00</a:t>
            </a:r>
            <a:r>
              <a:rPr kumimoji="1" lang="en-US" altLang="ja-JP" sz="2800" dirty="0" smtClean="0"/>
              <a:t>, </a:t>
            </a:r>
            <a:r>
              <a:rPr kumimoji="1" lang="en-US" altLang="ja-JP" sz="2800" dirty="0"/>
              <a:t>Jan. </a:t>
            </a:r>
            <a:r>
              <a:rPr kumimoji="1" lang="en-US" altLang="zh-CN" sz="2800" dirty="0" smtClean="0"/>
              <a:t>14</a:t>
            </a:r>
            <a:r>
              <a:rPr kumimoji="1" lang="en-US" altLang="ja-JP" sz="2800" dirty="0" smtClean="0"/>
              <a:t>, </a:t>
            </a:r>
            <a:r>
              <a:rPr kumimoji="1" lang="en-US" altLang="ja-JP" sz="2800" dirty="0"/>
              <a:t>Room </a:t>
            </a:r>
            <a:r>
              <a:rPr kumimoji="1" lang="en-US" altLang="zh-CN" sz="2800" dirty="0" smtClean="0"/>
              <a:t>310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3371E83-DA94-42BA-B15D-7A0EA88EB485}"/>
              </a:ext>
            </a:extLst>
          </p:cNvPr>
          <p:cNvSpPr txBox="1"/>
          <p:nvPr/>
        </p:nvSpPr>
        <p:spPr>
          <a:xfrm>
            <a:off x="1267246" y="4187368"/>
            <a:ext cx="660950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Note: You HAVE TO attend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both short presentation and poster session.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Otherwise your paper will not be registered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and not be shown in </a:t>
            </a:r>
            <a:r>
              <a:rPr kumimoji="1" lang="en-US" altLang="ja-JP" b="1" dirty="0" err="1">
                <a:solidFill>
                  <a:srgbClr val="FF0000"/>
                </a:solidFill>
              </a:rPr>
              <a:t>IEEEXplorer</a:t>
            </a:r>
            <a:r>
              <a:rPr kumimoji="1" lang="en-US" altLang="ja-JP" b="1" dirty="0">
                <a:solidFill>
                  <a:srgbClr val="FF0000"/>
                </a:solidFill>
              </a:rPr>
              <a:t>.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79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36F5C0-51DA-4DD4-9CD8-7C02E04E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UDC Schedule (Jan. </a:t>
            </a:r>
            <a:r>
              <a:rPr lang="en-US" altLang="zh-CN" dirty="0" smtClean="0"/>
              <a:t>14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AA13F2-31C8-4C52-A2AC-7A63B78F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80F79-98C0-324D-B111-DA94A645BE50}" type="slidenum">
              <a:rPr lang="ja-JP" altLang="en-US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F234264-1CBC-45AC-BD70-C7BBA05B658F}"/>
              </a:ext>
            </a:extLst>
          </p:cNvPr>
          <p:cNvSpPr/>
          <p:nvPr/>
        </p:nvSpPr>
        <p:spPr bwMode="auto">
          <a:xfrm>
            <a:off x="1138441" y="1297369"/>
            <a:ext cx="4585687" cy="5028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A008691-5A91-4971-858E-617200CCCBA1}"/>
              </a:ext>
            </a:extLst>
          </p:cNvPr>
          <p:cNvSpPr txBox="1"/>
          <p:nvPr/>
        </p:nvSpPr>
        <p:spPr>
          <a:xfrm>
            <a:off x="331427" y="1052736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9:00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65F3A9B-5DE1-4D1A-BF9F-2146094A9A5B}"/>
              </a:ext>
            </a:extLst>
          </p:cNvPr>
          <p:cNvSpPr txBox="1"/>
          <p:nvPr/>
        </p:nvSpPr>
        <p:spPr>
          <a:xfrm>
            <a:off x="331426" y="1596179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9:30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0CD4639-D9B9-453A-9344-B336158E8AA5}"/>
              </a:ext>
            </a:extLst>
          </p:cNvPr>
          <p:cNvSpPr txBox="1"/>
          <p:nvPr/>
        </p:nvSpPr>
        <p:spPr>
          <a:xfrm>
            <a:off x="159904" y="2385500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10:30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D9EDE36-E4C1-465A-B448-4C7CE68D552F}"/>
              </a:ext>
            </a:extLst>
          </p:cNvPr>
          <p:cNvSpPr txBox="1"/>
          <p:nvPr/>
        </p:nvSpPr>
        <p:spPr>
          <a:xfrm>
            <a:off x="159903" y="2783801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10:45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12A96D6-09C6-4D64-AE1E-FAA826F11933}"/>
              </a:ext>
            </a:extLst>
          </p:cNvPr>
          <p:cNvSpPr txBox="1"/>
          <p:nvPr/>
        </p:nvSpPr>
        <p:spPr>
          <a:xfrm>
            <a:off x="182730" y="3518939"/>
            <a:ext cx="932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11:</a:t>
            </a:r>
            <a:r>
              <a:rPr kumimoji="1" lang="en-US" altLang="zh-CN" dirty="0" smtClean="0"/>
              <a:t>03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C280CC0-E265-41BB-9E89-40AAD6DBFA43}"/>
              </a:ext>
            </a:extLst>
          </p:cNvPr>
          <p:cNvSpPr txBox="1"/>
          <p:nvPr/>
        </p:nvSpPr>
        <p:spPr>
          <a:xfrm>
            <a:off x="159902" y="4098382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r>
              <a:rPr kumimoji="1" lang="en-US" altLang="zh-CN" dirty="0" smtClean="0"/>
              <a:t>1</a:t>
            </a:r>
            <a:r>
              <a:rPr kumimoji="1" lang="en-US" altLang="ja-JP" dirty="0" smtClean="0"/>
              <a:t>:</a:t>
            </a:r>
            <a:r>
              <a:rPr kumimoji="1" lang="en-US" altLang="zh-CN" dirty="0" smtClean="0"/>
              <a:t>1</a:t>
            </a:r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E967590-459D-43E3-B443-2DA9010B4853}"/>
              </a:ext>
            </a:extLst>
          </p:cNvPr>
          <p:cNvSpPr txBox="1"/>
          <p:nvPr/>
        </p:nvSpPr>
        <p:spPr>
          <a:xfrm>
            <a:off x="182730" y="4789326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12</a:t>
            </a:r>
            <a:r>
              <a:rPr kumimoji="1" lang="en-US" altLang="ja-JP" dirty="0" smtClean="0"/>
              <a:t>:</a:t>
            </a:r>
            <a:r>
              <a:rPr kumimoji="1" lang="en-US" altLang="zh-CN" dirty="0" smtClean="0"/>
              <a:t>00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F84A902-CE29-4654-AA7A-7825FAD8C873}"/>
              </a:ext>
            </a:extLst>
          </p:cNvPr>
          <p:cNvSpPr txBox="1"/>
          <p:nvPr/>
        </p:nvSpPr>
        <p:spPr>
          <a:xfrm>
            <a:off x="159900" y="5294158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r>
              <a:rPr kumimoji="1" lang="en-US" altLang="zh-CN" dirty="0" smtClean="0"/>
              <a:t>4</a:t>
            </a:r>
            <a:r>
              <a:rPr kumimoji="1" lang="en-US" altLang="ja-JP" dirty="0" smtClean="0"/>
              <a:t>:</a:t>
            </a:r>
            <a:r>
              <a:rPr kumimoji="1" lang="en-US" altLang="zh-CN" dirty="0" smtClean="0"/>
              <a:t>00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8EA22E3-F7B2-446F-A4EF-C0136D6D0F41}"/>
              </a:ext>
            </a:extLst>
          </p:cNvPr>
          <p:cNvSpPr txBox="1"/>
          <p:nvPr/>
        </p:nvSpPr>
        <p:spPr>
          <a:xfrm>
            <a:off x="159900" y="6007859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r>
              <a:rPr kumimoji="1" lang="en-US" altLang="zh-CN" dirty="0" smtClean="0"/>
              <a:t>7</a:t>
            </a:r>
            <a:r>
              <a:rPr kumimoji="1" lang="en-US" altLang="ja-JP" dirty="0" smtClean="0"/>
              <a:t>:</a:t>
            </a:r>
            <a:r>
              <a:rPr kumimoji="1" lang="en-US" altLang="zh-CN" dirty="0" smtClean="0"/>
              <a:t>1</a:t>
            </a:r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EA2A63-354C-4EFE-A566-335D2EBC5BAD}"/>
              </a:ext>
            </a:extLst>
          </p:cNvPr>
          <p:cNvSpPr/>
          <p:nvPr/>
        </p:nvSpPr>
        <p:spPr bwMode="auto">
          <a:xfrm>
            <a:off x="1138441" y="1778068"/>
            <a:ext cx="4585687" cy="8736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DA52C97-F690-4399-8FC7-C8EF60C3F620}"/>
              </a:ext>
            </a:extLst>
          </p:cNvPr>
          <p:cNvSpPr/>
          <p:nvPr/>
        </p:nvSpPr>
        <p:spPr bwMode="auto">
          <a:xfrm>
            <a:off x="1138441" y="2649022"/>
            <a:ext cx="4585687" cy="362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C47BF39-13E9-4512-B158-D92D56F17160}"/>
              </a:ext>
            </a:extLst>
          </p:cNvPr>
          <p:cNvSpPr/>
          <p:nvPr/>
        </p:nvSpPr>
        <p:spPr bwMode="auto">
          <a:xfrm>
            <a:off x="1138441" y="2986760"/>
            <a:ext cx="4585687" cy="75561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0A342B-4C0B-4387-A793-2660B6161189}"/>
              </a:ext>
            </a:extLst>
          </p:cNvPr>
          <p:cNvSpPr/>
          <p:nvPr/>
        </p:nvSpPr>
        <p:spPr bwMode="auto">
          <a:xfrm>
            <a:off x="1139983" y="3742372"/>
            <a:ext cx="4584145" cy="528313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B320B3-1F65-4C87-B0A7-004103FE911D}"/>
              </a:ext>
            </a:extLst>
          </p:cNvPr>
          <p:cNvSpPr txBox="1"/>
          <p:nvPr/>
        </p:nvSpPr>
        <p:spPr>
          <a:xfrm>
            <a:off x="2790534" y="1931461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Keynote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C44691B-25B7-45AC-A8BA-6FED51B30511}"/>
              </a:ext>
            </a:extLst>
          </p:cNvPr>
          <p:cNvSpPr txBox="1"/>
          <p:nvPr/>
        </p:nvSpPr>
        <p:spPr>
          <a:xfrm>
            <a:off x="1440390" y="1303871"/>
            <a:ext cx="4015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Opening (Award Ceremony)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64ED92B-2456-4E94-A954-55D7ABAFAC65}"/>
              </a:ext>
            </a:extLst>
          </p:cNvPr>
          <p:cNvSpPr txBox="1"/>
          <p:nvPr/>
        </p:nvSpPr>
        <p:spPr>
          <a:xfrm>
            <a:off x="2607885" y="2611651"/>
            <a:ext cx="1646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Coffee break</a:t>
            </a:r>
            <a:endParaRPr kumimoji="1" lang="ja-JP" altLang="en-US" sz="20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113C31A-495A-4493-9E65-B953B038FFFF}"/>
              </a:ext>
            </a:extLst>
          </p:cNvPr>
          <p:cNvSpPr txBox="1"/>
          <p:nvPr/>
        </p:nvSpPr>
        <p:spPr>
          <a:xfrm>
            <a:off x="1391025" y="3140751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Short presentation </a:t>
            </a:r>
            <a:r>
              <a:rPr kumimoji="1" lang="en-US" altLang="ja-JP" b="1" dirty="0" smtClean="0"/>
              <a:t>(</a:t>
            </a:r>
            <a:r>
              <a:rPr kumimoji="1" lang="en-US" altLang="zh-CN" b="1" dirty="0" smtClean="0"/>
              <a:t>310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65E80AE-3231-4911-9FD0-A2EB8A6F3913}"/>
              </a:ext>
            </a:extLst>
          </p:cNvPr>
          <p:cNvSpPr txBox="1"/>
          <p:nvPr/>
        </p:nvSpPr>
        <p:spPr>
          <a:xfrm>
            <a:off x="2173143" y="3770860"/>
            <a:ext cx="292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Poster preparation</a:t>
            </a:r>
            <a:endParaRPr kumimoji="1" lang="ja-JP" altLang="en-US" b="1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B0ED8F8-EA17-45A3-8464-C55E979C3274}"/>
              </a:ext>
            </a:extLst>
          </p:cNvPr>
          <p:cNvSpPr/>
          <p:nvPr/>
        </p:nvSpPr>
        <p:spPr bwMode="auto">
          <a:xfrm>
            <a:off x="1138441" y="4264546"/>
            <a:ext cx="4585687" cy="75561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4E3EA18-4750-4FA4-98B5-F3E64AD5FA13}"/>
              </a:ext>
            </a:extLst>
          </p:cNvPr>
          <p:cNvSpPr txBox="1"/>
          <p:nvPr/>
        </p:nvSpPr>
        <p:spPr>
          <a:xfrm>
            <a:off x="1301152" y="4395897"/>
            <a:ext cx="3879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Poster presentation </a:t>
            </a:r>
            <a:r>
              <a:rPr kumimoji="1" lang="en-US" altLang="ja-JP" b="1" dirty="0" smtClean="0"/>
              <a:t>(</a:t>
            </a:r>
            <a:r>
              <a:rPr kumimoji="1" lang="en-US" altLang="zh-CN" b="1" dirty="0" smtClean="0"/>
              <a:t>310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622AFF2-F484-451C-8A9A-32ECB833FCE5}"/>
              </a:ext>
            </a:extLst>
          </p:cNvPr>
          <p:cNvSpPr/>
          <p:nvPr/>
        </p:nvSpPr>
        <p:spPr bwMode="auto">
          <a:xfrm>
            <a:off x="1138441" y="5001296"/>
            <a:ext cx="4585687" cy="5186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77848D5-5CE0-4FA7-8FC6-2ED7489121DD}"/>
              </a:ext>
            </a:extLst>
          </p:cNvPr>
          <p:cNvSpPr/>
          <p:nvPr/>
        </p:nvSpPr>
        <p:spPr bwMode="auto">
          <a:xfrm>
            <a:off x="1132306" y="5519937"/>
            <a:ext cx="4585687" cy="7096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8761649-3F9C-40D7-9C47-D4D0EB4CAA81}"/>
              </a:ext>
            </a:extLst>
          </p:cNvPr>
          <p:cNvSpPr txBox="1"/>
          <p:nvPr/>
        </p:nvSpPr>
        <p:spPr>
          <a:xfrm>
            <a:off x="2581032" y="5643130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Regular sessions</a:t>
            </a:r>
            <a:endParaRPr kumimoji="1" lang="ja-JP" altLang="en-US" sz="20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B9FFACC-F0B7-4A0C-AECC-25F24C61921B}"/>
              </a:ext>
            </a:extLst>
          </p:cNvPr>
          <p:cNvSpPr txBox="1"/>
          <p:nvPr/>
        </p:nvSpPr>
        <p:spPr>
          <a:xfrm>
            <a:off x="2989408" y="5029783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Lunch</a:t>
            </a:r>
            <a:endParaRPr kumimoji="1" lang="ja-JP" altLang="en-US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8B7AC68-5A28-4B8D-937E-E63A87ACEB30}"/>
              </a:ext>
            </a:extLst>
          </p:cNvPr>
          <p:cNvCxnSpPr/>
          <p:nvPr/>
        </p:nvCxnSpPr>
        <p:spPr bwMode="auto">
          <a:xfrm>
            <a:off x="5940152" y="1765536"/>
            <a:ext cx="0" cy="4429409"/>
          </a:xfrm>
          <a:prstGeom prst="straightConnector1">
            <a:avLst/>
          </a:prstGeom>
          <a:noFill/>
          <a:ln w="635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E4DD08C-D60A-4B3B-81D6-7F2513D70144}"/>
              </a:ext>
            </a:extLst>
          </p:cNvPr>
          <p:cNvSpPr txBox="1"/>
          <p:nvPr/>
        </p:nvSpPr>
        <p:spPr>
          <a:xfrm>
            <a:off x="6125692" y="3011761"/>
            <a:ext cx="17283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Room </a:t>
            </a:r>
            <a:r>
              <a:rPr kumimoji="1" lang="en-US" altLang="zh-CN" dirty="0" smtClean="0"/>
              <a:t>310</a:t>
            </a:r>
            <a:endParaRPr kumimoji="1" lang="en-US" altLang="ja-JP" dirty="0"/>
          </a:p>
          <a:p>
            <a:r>
              <a:rPr kumimoji="1" lang="en-US" altLang="ja-JP" dirty="0"/>
              <a:t>available in</a:t>
            </a:r>
          </a:p>
          <a:p>
            <a:r>
              <a:rPr kumimoji="1" lang="en-US" altLang="ja-JP" dirty="0" smtClean="0"/>
              <a:t>9:</a:t>
            </a:r>
            <a:r>
              <a:rPr kumimoji="1" lang="en-US" altLang="zh-CN" dirty="0" smtClean="0"/>
              <a:t>00</a:t>
            </a:r>
            <a:r>
              <a:rPr kumimoji="1" lang="en-US" altLang="ja-JP" dirty="0" smtClean="0"/>
              <a:t>-1</a:t>
            </a:r>
            <a:r>
              <a:rPr kumimoji="1" lang="en-US" altLang="zh-CN" dirty="0" smtClean="0"/>
              <a:t>7</a:t>
            </a:r>
            <a:r>
              <a:rPr kumimoji="1" lang="en-US" altLang="ja-JP" dirty="0" smtClean="0"/>
              <a:t>:</a:t>
            </a:r>
            <a:r>
              <a:rPr kumimoji="1" lang="en-US" altLang="zh-CN" dirty="0" smtClean="0"/>
              <a:t>15</a:t>
            </a:r>
            <a:endParaRPr kumimoji="1" lang="en-US" altLang="ja-JP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3BC474A-39A8-40F2-91BC-3BC3B7BEC5DD}"/>
              </a:ext>
            </a:extLst>
          </p:cNvPr>
          <p:cNvSpPr txBox="1"/>
          <p:nvPr/>
        </p:nvSpPr>
        <p:spPr>
          <a:xfrm>
            <a:off x="6047590" y="5822669"/>
            <a:ext cx="3124573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kumimoji="1" lang="en-US" altLang="ja-JP" b="1" dirty="0">
                <a:solidFill>
                  <a:srgbClr val="FF0000"/>
                </a:solidFill>
              </a:rPr>
              <a:t>Please remove</a:t>
            </a:r>
          </a:p>
          <a:p>
            <a:pPr>
              <a:lnSpc>
                <a:spcPts val="1400"/>
              </a:lnSpc>
            </a:pPr>
            <a:r>
              <a:rPr kumimoji="1" lang="en-US" altLang="ja-JP" b="1" dirty="0">
                <a:solidFill>
                  <a:srgbClr val="FF0000"/>
                </a:solidFill>
              </a:rPr>
              <a:t>your poster by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2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PM</a:t>
            </a:r>
            <a:r>
              <a:rPr kumimoji="1" lang="en-US" altLang="ja-JP" b="1" dirty="0">
                <a:solidFill>
                  <a:srgbClr val="FF0000"/>
                </a:solidFill>
              </a:rPr>
              <a:t>.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3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975"/>
          </a:xfrm>
        </p:spPr>
        <p:txBody>
          <a:bodyPr/>
          <a:lstStyle/>
          <a:p>
            <a:r>
              <a:rPr lang="en-US" altLang="ja-JP" dirty="0">
                <a:latin typeface="Arial" charset="0"/>
              </a:rPr>
              <a:t>Uploading Presentation File</a:t>
            </a:r>
            <a:br>
              <a:rPr lang="en-US" altLang="ja-JP" dirty="0">
                <a:latin typeface="Arial" charset="0"/>
              </a:rPr>
            </a:br>
            <a:r>
              <a:rPr lang="en-US" altLang="ja-JP" dirty="0">
                <a:latin typeface="Arial" charset="0"/>
              </a:rPr>
              <a:t>(for 3-min. short presentation)</a:t>
            </a:r>
            <a:endParaRPr lang="ja-JP" altLang="en-US" dirty="0">
              <a:latin typeface="Arial" charset="0"/>
            </a:endParaRPr>
          </a:p>
        </p:txBody>
      </p:sp>
      <p:sp>
        <p:nvSpPr>
          <p:cNvPr id="30722" name="コンテンツ プレースホルダ 2"/>
          <p:cNvSpPr>
            <a:spLocks noGrp="1"/>
          </p:cNvSpPr>
          <p:nvPr>
            <p:ph idx="1"/>
          </p:nvPr>
        </p:nvSpPr>
        <p:spPr>
          <a:xfrm>
            <a:off x="250825" y="1412875"/>
            <a:ext cx="8704263" cy="4968875"/>
          </a:xfrm>
        </p:spPr>
        <p:txBody>
          <a:bodyPr/>
          <a:lstStyle/>
          <a:p>
            <a:r>
              <a:rPr lang="en-US" altLang="ja-JP" dirty="0">
                <a:latin typeface="Arial" charset="0"/>
              </a:rPr>
              <a:t>All the speakers must upload presentation</a:t>
            </a:r>
            <a:r>
              <a:rPr lang="en-US" altLang="ko-KR" dirty="0">
                <a:latin typeface="Arial" charset="0"/>
              </a:rPr>
              <a:t> files via</a:t>
            </a:r>
            <a:endParaRPr lang="en-US" altLang="ja-JP" dirty="0">
              <a:latin typeface="Arial" charset="0"/>
            </a:endParaRPr>
          </a:p>
          <a:p>
            <a:pPr algn="ctr">
              <a:buNone/>
            </a:pPr>
            <a:r>
              <a:rPr lang="en-US" altLang="ja-JP" sz="2400" dirty="0">
                <a:hlinkClick r:id="rId3"/>
              </a:rPr>
              <a:t>http://tsys.jp/aspdac/cgi/add_file.cgi</a:t>
            </a:r>
            <a:r>
              <a:rPr kumimoji="0" lang="en-US" altLang="zh-TW" sz="2400" dirty="0">
                <a:latin typeface="Arial" charset="0"/>
                <a:ea typeface="新細明體" charset="0"/>
                <a:cs typeface="新細明體" charset="0"/>
              </a:rPr>
              <a:t> </a:t>
            </a:r>
            <a:r>
              <a:rPr kumimoji="0" lang="en-US" altLang="ko-KR" sz="2400" dirty="0">
                <a:latin typeface="Arial" charset="0"/>
                <a:ea typeface="新細明體" charset="0"/>
                <a:cs typeface="新細明體" charset="0"/>
              </a:rPr>
              <a:t/>
            </a:r>
            <a:br>
              <a:rPr kumimoji="0" lang="en-US" altLang="ko-KR" sz="2400" dirty="0">
                <a:latin typeface="Arial" charset="0"/>
                <a:ea typeface="新細明體" charset="0"/>
                <a:cs typeface="新細明體" charset="0"/>
              </a:rPr>
            </a:br>
            <a:r>
              <a:rPr kumimoji="0" lang="en-US" altLang="ja-JP" b="1" dirty="0">
                <a:solidFill>
                  <a:srgbClr val="008000"/>
                </a:solidFill>
              </a:rPr>
              <a:t>by </a:t>
            </a:r>
            <a:r>
              <a:rPr kumimoji="0" lang="en-US" altLang="zh-CN" b="1" dirty="0" smtClean="0">
                <a:solidFill>
                  <a:srgbClr val="008000"/>
                </a:solidFill>
              </a:rPr>
              <a:t>December</a:t>
            </a:r>
            <a:r>
              <a:rPr kumimoji="0" lang="en-US" altLang="ja-JP" b="1" dirty="0" smtClean="0">
                <a:solidFill>
                  <a:srgbClr val="008000"/>
                </a:solidFill>
              </a:rPr>
              <a:t> </a:t>
            </a:r>
            <a:r>
              <a:rPr kumimoji="0" lang="en-US" altLang="zh-CN" b="1" dirty="0" smtClean="0">
                <a:solidFill>
                  <a:srgbClr val="008000"/>
                </a:solidFill>
              </a:rPr>
              <a:t>31</a:t>
            </a:r>
            <a:r>
              <a:rPr kumimoji="0" lang="en-US" altLang="ja-JP" b="1" dirty="0" smtClean="0">
                <a:solidFill>
                  <a:srgbClr val="008000"/>
                </a:solidFill>
              </a:rPr>
              <a:t>, </a:t>
            </a:r>
            <a:r>
              <a:rPr kumimoji="0" lang="en-US" altLang="ja-JP" b="1" dirty="0">
                <a:solidFill>
                  <a:srgbClr val="008000"/>
                </a:solidFill>
              </a:rPr>
              <a:t>2019</a:t>
            </a:r>
          </a:p>
          <a:p>
            <a:pPr algn="ctr">
              <a:buNone/>
            </a:pPr>
            <a:r>
              <a:rPr kumimoji="0" lang="en-US" altLang="ko-KR" dirty="0"/>
              <a:t>(Please log in by ID/password used for your paper submission.) </a:t>
            </a:r>
          </a:p>
          <a:p>
            <a:pPr algn="ctr">
              <a:buNone/>
            </a:pPr>
            <a:endParaRPr kumimoji="0" lang="en-US" altLang="zh-TW" dirty="0">
              <a:latin typeface="Arial" charset="0"/>
              <a:ea typeface="新細明體" charset="0"/>
              <a:cs typeface="新細明體" charset="0"/>
            </a:endParaRPr>
          </a:p>
          <a:p>
            <a:r>
              <a:rPr lang="en-US" altLang="ja-JP" dirty="0">
                <a:latin typeface="Arial" charset="0"/>
              </a:rPr>
              <a:t>Available file format </a:t>
            </a:r>
            <a:r>
              <a:rPr lang="en-US" altLang="ja-JP" dirty="0" smtClean="0">
                <a:latin typeface="Arial" charset="0"/>
              </a:rPr>
              <a:t>must be made either in </a:t>
            </a:r>
            <a:r>
              <a:rPr lang="en-US" altLang="zh-CN" b="1" dirty="0" smtClean="0">
                <a:latin typeface="Arial" charset="0"/>
              </a:rPr>
              <a:t>PowerPoint 97-2003</a:t>
            </a:r>
            <a:r>
              <a:rPr lang="zh-CN" altLang="en-US" dirty="0" smtClean="0">
                <a:latin typeface="Arial" charset="0"/>
              </a:rPr>
              <a:t>（</a:t>
            </a:r>
            <a:r>
              <a:rPr lang="en-US" altLang="zh-CN" dirty="0" smtClean="0">
                <a:latin typeface="Arial" charset="0"/>
              </a:rPr>
              <a:t>.</a:t>
            </a:r>
            <a:r>
              <a:rPr lang="en-US" altLang="zh-CN" dirty="0" err="1" smtClean="0">
                <a:latin typeface="Arial" charset="0"/>
              </a:rPr>
              <a:t>ppt</a:t>
            </a:r>
            <a:r>
              <a:rPr lang="zh-CN" altLang="en-US" dirty="0" smtClean="0">
                <a:latin typeface="Arial" charset="0"/>
              </a:rPr>
              <a:t>）</a:t>
            </a:r>
            <a:r>
              <a:rPr lang="en-US" altLang="zh-CN" dirty="0" smtClean="0">
                <a:latin typeface="Arial" charset="0"/>
              </a:rPr>
              <a:t>, </a:t>
            </a:r>
            <a:r>
              <a:rPr lang="en-US" altLang="zh-CN" b="1" dirty="0" smtClean="0">
                <a:latin typeface="Arial" charset="0"/>
              </a:rPr>
              <a:t>PowerPoint 2007-2016</a:t>
            </a:r>
            <a:r>
              <a:rPr lang="en-US" altLang="zh-CN" dirty="0" smtClean="0">
                <a:latin typeface="Arial" charset="0"/>
              </a:rPr>
              <a:t>(.</a:t>
            </a:r>
            <a:r>
              <a:rPr lang="en-US" altLang="zh-CN" dirty="0" err="1" smtClean="0">
                <a:latin typeface="Arial" charset="0"/>
              </a:rPr>
              <a:t>pptx</a:t>
            </a:r>
            <a:r>
              <a:rPr lang="en-US" altLang="zh-CN" dirty="0" smtClean="0">
                <a:latin typeface="Arial" charset="0"/>
              </a:rPr>
              <a:t>) or</a:t>
            </a:r>
            <a:r>
              <a:rPr lang="en-US" altLang="ja-JP" dirty="0" smtClean="0">
                <a:latin typeface="Arial" charset="0"/>
              </a:rPr>
              <a:t> </a:t>
            </a:r>
            <a:r>
              <a:rPr lang="en-US" altLang="ja-JP" b="1" dirty="0">
                <a:latin typeface="Arial" charset="0"/>
              </a:rPr>
              <a:t>PDF </a:t>
            </a:r>
            <a:r>
              <a:rPr lang="en-US" altLang="ja-JP" b="1" dirty="0" smtClean="0">
                <a:latin typeface="Arial" charset="0"/>
              </a:rPr>
              <a:t>formats</a:t>
            </a:r>
            <a:r>
              <a:rPr lang="en-US" altLang="ja-JP" dirty="0" smtClean="0">
                <a:latin typeface="Arial" charset="0"/>
              </a:rPr>
              <a:t>.</a:t>
            </a:r>
            <a:endParaRPr lang="en-US" altLang="ja-JP" dirty="0">
              <a:latin typeface="Arial" charset="0"/>
            </a:endParaRPr>
          </a:p>
          <a:p>
            <a:r>
              <a:rPr lang="en-US" altLang="ja-JP" dirty="0">
                <a:latin typeface="Arial" charset="0"/>
              </a:rPr>
              <a:t>Max. number of slides is </a:t>
            </a:r>
            <a:r>
              <a:rPr lang="en-US" altLang="ja-JP" b="1" dirty="0">
                <a:latin typeface="Arial" charset="0"/>
              </a:rPr>
              <a:t>5</a:t>
            </a:r>
            <a:r>
              <a:rPr lang="en-US" altLang="ja-JP" dirty="0">
                <a:latin typeface="Arial" charset="0"/>
              </a:rPr>
              <a:t>.</a:t>
            </a:r>
          </a:p>
          <a:p>
            <a:pPr marL="0" indent="0">
              <a:buNone/>
            </a:pPr>
            <a:endParaRPr lang="en-US" altLang="ja-JP" dirty="0">
              <a:latin typeface="Arial" charset="0"/>
            </a:endParaRPr>
          </a:p>
        </p:txBody>
      </p:sp>
      <p:sp>
        <p:nvSpPr>
          <p:cNvPr id="30723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B0B764F-10CF-B743-B0D1-D4578CDB1ACD}" type="slidenum">
              <a:rPr kumimoji="0" lang="ja-JP" altLang="en-US" sz="1400">
                <a:latin typeface="Tahoma" charset="0"/>
              </a:rPr>
              <a:pPr/>
              <a:t>4</a:t>
            </a:fld>
            <a:endParaRPr kumimoji="0" lang="en-US" altLang="ja-JP" sz="1400">
              <a:latin typeface="Tahoma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B2A471-8DC4-E640-8BF3-A1235E001C95}" type="slidenum">
              <a:rPr kumimoji="0" lang="ja-JP" altLang="en-US" sz="1400">
                <a:latin typeface="Tahoma" charset="0"/>
              </a:rPr>
              <a:pPr/>
              <a:t>5</a:t>
            </a:fld>
            <a:endParaRPr kumimoji="0" lang="en-US" altLang="ja-JP" sz="1400">
              <a:latin typeface="Tahoma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96975"/>
          </a:xfrm>
        </p:spPr>
        <p:txBody>
          <a:bodyPr/>
          <a:lstStyle/>
          <a:p>
            <a:pPr eaLnBrk="1" hangingPunct="1"/>
            <a:r>
              <a:rPr kumimoji="0" lang="en-US" altLang="ja-JP" dirty="0">
                <a:latin typeface="Arial" charset="0"/>
              </a:rPr>
              <a:t>ASP-DAC </a:t>
            </a:r>
            <a:r>
              <a:rPr kumimoji="0" lang="en-US" altLang="ja-JP" dirty="0" smtClean="0">
                <a:latin typeface="Arial" charset="0"/>
              </a:rPr>
              <a:t>2020 </a:t>
            </a:r>
            <a:r>
              <a:rPr kumimoji="0" lang="en-US" altLang="ja-JP" dirty="0">
                <a:latin typeface="Arial" charset="0"/>
              </a:rPr>
              <a:t>ARCHIVE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39850"/>
            <a:ext cx="8750300" cy="53038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ja-JP" sz="2400" dirty="0">
                <a:latin typeface="Arial" charset="0"/>
              </a:rPr>
              <a:t>Your can make your slides available via the ASP-DAC </a:t>
            </a:r>
            <a:r>
              <a:rPr kumimoji="0" lang="en-US" altLang="ja-JP" sz="2400" dirty="0" smtClean="0">
                <a:latin typeface="Arial" charset="0"/>
              </a:rPr>
              <a:t>2020 </a:t>
            </a:r>
            <a:r>
              <a:rPr kumimoji="0" lang="en-US" altLang="ja-JP" sz="2400" dirty="0">
                <a:latin typeface="Arial" charset="0"/>
              </a:rPr>
              <a:t>ARCHIVE Web after the conference</a:t>
            </a:r>
          </a:p>
          <a:p>
            <a:pPr eaLnBrk="1" hangingPunct="1">
              <a:lnSpc>
                <a:spcPct val="90000"/>
              </a:lnSpc>
            </a:pPr>
            <a:endParaRPr kumimoji="0" lang="en-US" altLang="ja-JP" sz="2400" dirty="0">
              <a:latin typeface="Arial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kumimoji="0" lang="en-US" altLang="ja-JP" sz="2000" dirty="0">
                <a:latin typeface="Arial" charset="0"/>
              </a:rPr>
              <a:t>FYI: ASP-DAC </a:t>
            </a:r>
            <a:r>
              <a:rPr kumimoji="0" lang="en-US" altLang="ja-JP" sz="2000" dirty="0" smtClean="0">
                <a:latin typeface="Arial" charset="0"/>
              </a:rPr>
              <a:t>2019 </a:t>
            </a:r>
            <a:r>
              <a:rPr kumimoji="0" lang="en-US" altLang="ja-JP" sz="2000" dirty="0">
                <a:latin typeface="Arial" charset="0"/>
              </a:rPr>
              <a:t>Archive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kumimoji="0" lang="en-US" altLang="ja-JP" sz="2400" dirty="0">
                <a:latin typeface="Arial" charset="0"/>
                <a:hlinkClick r:id="rId3"/>
              </a:rPr>
              <a:t>http://</a:t>
            </a:r>
            <a:r>
              <a:rPr kumimoji="0" lang="en-US" altLang="ja-JP" sz="2400" dirty="0" smtClean="0">
                <a:latin typeface="Arial" charset="0"/>
                <a:hlinkClick r:id="rId3"/>
              </a:rPr>
              <a:t>www.aspdac.com/aspdac2019/archive/</a:t>
            </a:r>
            <a:r>
              <a:rPr kumimoji="0" lang="en-US" altLang="ja-JP" dirty="0" smtClean="0">
                <a:latin typeface="Arial" charset="0"/>
                <a:hlinkClick r:id="rId3"/>
              </a:rPr>
              <a:t>program/program.html</a:t>
            </a:r>
            <a:endParaRPr kumimoji="0" lang="en-US" altLang="zh-TW" sz="2400" dirty="0">
              <a:latin typeface="Arial" charset="0"/>
              <a:ea typeface="新細明體" charset="0"/>
              <a:cs typeface="新細明體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kumimoji="0" lang="en-US" altLang="zh-TW" sz="2400" dirty="0">
              <a:latin typeface="Arial" charset="0"/>
              <a:ea typeface="新細明體" charset="0"/>
              <a:cs typeface="新細明體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kumimoji="0" lang="en-US" altLang="ja-JP" sz="2400" dirty="0">
                <a:latin typeface="Arial" charset="0"/>
              </a:rPr>
              <a:t>You will be asked during upload</a:t>
            </a:r>
            <a:r>
              <a:rPr kumimoji="0" lang="en-US" altLang="ko-KR" sz="2400" dirty="0">
                <a:latin typeface="Arial" charset="0"/>
              </a:rPr>
              <a:t>:</a:t>
            </a:r>
            <a:endParaRPr kumimoji="0" lang="en-US" altLang="ja-JP" sz="2400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kumimoji="0" lang="en-US" altLang="ja-JP" sz="2400" dirty="0">
                <a:latin typeface="Arial" charset="0"/>
              </a:rPr>
              <a:t>“Do you permit this file to be open on ASP-DAC </a:t>
            </a:r>
            <a:r>
              <a:rPr kumimoji="0" lang="en-US" altLang="ja-JP" sz="2400" dirty="0" smtClean="0">
                <a:latin typeface="Arial" charset="0"/>
              </a:rPr>
              <a:t>2020 </a:t>
            </a:r>
            <a:r>
              <a:rPr kumimoji="0" lang="en-US" altLang="ja-JP" sz="2400" dirty="0">
                <a:latin typeface="Arial" charset="0"/>
              </a:rPr>
              <a:t>ARCHIVE Web site after the conference?”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kumimoji="0" lang="en-US" altLang="ja-JP" sz="2400" dirty="0">
                <a:latin typeface="Helvetica" charset="0"/>
              </a:rPr>
              <a:t>If you agree, please check “Yes”</a:t>
            </a:r>
          </a:p>
          <a:p>
            <a:pPr eaLnBrk="1" hangingPunct="1">
              <a:lnSpc>
                <a:spcPct val="90000"/>
              </a:lnSpc>
            </a:pPr>
            <a:endParaRPr kumimoji="0" lang="en-US" altLang="ja-JP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0" lang="en-US" altLang="ja-JP" sz="2400" dirty="0">
                <a:latin typeface="Arial" charset="0"/>
              </a:rPr>
              <a:t>We recommend you to have your slides on the archive, for it will help promote your ideas to a larger audience. </a:t>
            </a:r>
          </a:p>
          <a:p>
            <a:pPr eaLnBrk="1" hangingPunct="1">
              <a:lnSpc>
                <a:spcPct val="90000"/>
              </a:lnSpc>
            </a:pPr>
            <a:endParaRPr kumimoji="0" lang="en-US" altLang="ja-JP" sz="2400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D2073-D814-4BB6-BDE2-B71ED869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Short Presentation Session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58F899-7EA5-4C88-85C8-3BFB8BFF7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en-US" altLang="ja-JP" b="1" dirty="0"/>
              <a:t>3 minutes </a:t>
            </a:r>
            <a:r>
              <a:rPr kumimoji="1" lang="en-US" altLang="ja-JP" dirty="0"/>
              <a:t>talk for each paper (without Q&amp;A)</a:t>
            </a:r>
          </a:p>
          <a:p>
            <a:r>
              <a:rPr lang="en-US" altLang="ja-JP" dirty="0"/>
              <a:t>Session chairs combine all the slides into one PDF file and set up in a laptop for presentation.</a:t>
            </a:r>
          </a:p>
          <a:p>
            <a:pPr lvl="1"/>
            <a:r>
              <a:rPr kumimoji="1" lang="en-US" altLang="ja-JP" dirty="0"/>
              <a:t>It is NOT allowed to use your own laptop.</a:t>
            </a:r>
          </a:p>
          <a:p>
            <a:pPr lvl="1"/>
            <a:r>
              <a:rPr lang="en-US" altLang="ja-JP" dirty="0"/>
              <a:t>It is difficult to update your slide in a few minutes.(*)</a:t>
            </a:r>
            <a:endParaRPr kumimoji="1" lang="en-US" altLang="ja-JP" dirty="0"/>
          </a:p>
          <a:p>
            <a:r>
              <a:rPr lang="en-US" altLang="ja-JP" b="1" dirty="0"/>
              <a:t>Please keep your time.</a:t>
            </a:r>
            <a:r>
              <a:rPr lang="en-US" altLang="ja-JP" dirty="0"/>
              <a:t> When the session chair shows “time up” sign, please finish your talk in a few seconds. 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617F0A-417E-4125-A823-F5132587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80F79-98C0-324D-B111-DA94A645BE50}" type="slidenum">
              <a:rPr lang="ja-JP" altLang="en-US" smtClean="0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7FA2B4-6279-4A32-8677-B80C65425638}"/>
              </a:ext>
            </a:extLst>
          </p:cNvPr>
          <p:cNvSpPr txBox="1"/>
          <p:nvPr/>
        </p:nvSpPr>
        <p:spPr>
          <a:xfrm>
            <a:off x="2070641" y="1127452"/>
            <a:ext cx="4465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00B050"/>
                </a:solidFill>
              </a:rPr>
              <a:t>10:45-11:03, 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at Room </a:t>
            </a:r>
            <a:r>
              <a:rPr kumimoji="1" lang="en-US" altLang="ja-JP" sz="2800" b="1" dirty="0" smtClean="0">
                <a:solidFill>
                  <a:srgbClr val="00B050"/>
                </a:solidFill>
              </a:rPr>
              <a:t>310</a:t>
            </a:r>
            <a:endParaRPr kumimoji="1" lang="ja-JP" altLang="en-US" sz="2800" b="1" dirty="0">
              <a:solidFill>
                <a:srgbClr val="00B05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91A9D1-D2D8-4E5E-9B95-7363F27A19A2}"/>
              </a:ext>
            </a:extLst>
          </p:cNvPr>
          <p:cNvSpPr txBox="1"/>
          <p:nvPr/>
        </p:nvSpPr>
        <p:spPr>
          <a:xfrm>
            <a:off x="2987824" y="5966075"/>
            <a:ext cx="533992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(*) If you want to update your slide after uploading,</a:t>
            </a:r>
          </a:p>
          <a:p>
            <a:r>
              <a:rPr kumimoji="1" lang="en-US" altLang="ja-JP" sz="1800" dirty="0"/>
              <a:t>please contact UDC Chairs as early as you can.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4096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Speakers’ Breakfast </a:t>
            </a:r>
            <a:r>
              <a:rPr lang="en-US" altLang="zh-CN" dirty="0" smtClean="0">
                <a:solidFill>
                  <a:srgbClr val="FF0000"/>
                </a:solidFill>
              </a:rPr>
              <a:t>(Mandatory!)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Time: 8:00 – 8:50 (Jan. 14)</a:t>
            </a:r>
          </a:p>
          <a:p>
            <a:r>
              <a:rPr lang="en-US" altLang="zh-CN" dirty="0" smtClean="0"/>
              <a:t>Location: Room 309 at conference site</a:t>
            </a:r>
          </a:p>
          <a:p>
            <a:pPr lvl="1"/>
            <a:r>
              <a:rPr lang="en-US" altLang="zh-CN" dirty="0" smtClean="0"/>
              <a:t>Attend the speakers’ breakfast on the day of your presentation; this is </a:t>
            </a:r>
            <a:r>
              <a:rPr lang="en-US" altLang="zh-CN" dirty="0" smtClean="0">
                <a:solidFill>
                  <a:srgbClr val="FF0000"/>
                </a:solidFill>
              </a:rPr>
              <a:t>MANDOTORY</a:t>
            </a:r>
            <a:r>
              <a:rPr lang="en-US" altLang="zh-CN" dirty="0" smtClean="0"/>
              <a:t>!</a:t>
            </a:r>
          </a:p>
          <a:p>
            <a:pPr lvl="1"/>
            <a:r>
              <a:rPr lang="en-US" altLang="zh-CN" dirty="0" smtClean="0"/>
              <a:t>Meet your session chairs</a:t>
            </a:r>
          </a:p>
          <a:p>
            <a:pPr lvl="1"/>
            <a:r>
              <a:rPr lang="en-US" altLang="zh-CN" dirty="0" smtClean="0"/>
              <a:t>Meet other speakers at your session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80F79-98C0-324D-B111-DA94A645BE50}" type="slidenum">
              <a:rPr lang="ja-JP" altLang="en-US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9539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8EC6D9-9603-45C2-B2F5-14A8F0EC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Poster Preparation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68D39C-DF93-4A14-9745-4BC578F5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061" y="1196975"/>
            <a:ext cx="8704263" cy="1842765"/>
          </a:xfrm>
        </p:spPr>
        <p:txBody>
          <a:bodyPr/>
          <a:lstStyle/>
          <a:p>
            <a:r>
              <a:rPr kumimoji="1" lang="en-US" altLang="ja-JP" dirty="0"/>
              <a:t>Poster board is </a:t>
            </a:r>
            <a:r>
              <a:rPr kumimoji="1" lang="en-US" altLang="ja-JP" b="1" dirty="0" smtClean="0"/>
              <a:t>1000 </a:t>
            </a:r>
            <a:r>
              <a:rPr kumimoji="1" lang="en-US" altLang="ja-JP" b="1" dirty="0"/>
              <a:t>mm width x </a:t>
            </a:r>
            <a:r>
              <a:rPr kumimoji="1" lang="en-US" altLang="ja-JP" b="1" dirty="0" smtClean="0"/>
              <a:t>2,500 </a:t>
            </a:r>
            <a:r>
              <a:rPr kumimoji="1" lang="en-US" altLang="ja-JP" b="1" dirty="0"/>
              <a:t>mm height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There is no printer at the conference site.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16FCA6-16F6-4448-8573-B175B1E8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80F79-98C0-324D-B111-DA94A645BE50}" type="slidenum">
              <a:rPr lang="ja-JP" altLang="en-US" smtClean="0"/>
              <a:pPr>
                <a:defRPr/>
              </a:pPr>
              <a:t>8</a:t>
            </a:fld>
            <a:endParaRPr lang="en-US" altLang="ja-JP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3BEF1E50-9877-4706-9354-587DF2B18005}"/>
              </a:ext>
            </a:extLst>
          </p:cNvPr>
          <p:cNvSpPr txBox="1">
            <a:spLocks/>
          </p:cNvSpPr>
          <p:nvPr/>
        </p:nvSpPr>
        <p:spPr bwMode="auto">
          <a:xfrm>
            <a:off x="260062" y="4288937"/>
            <a:ext cx="8704263" cy="184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kumimoji="1"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0"/>
              <a:buChar char="n"/>
              <a:defRPr kumimoji="1"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0"/>
              <a:buChar char="n"/>
              <a:defRPr kumimoji="1"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ja-JP" altLang="en-US" kern="0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2F24A18-228E-4D78-96F4-C4C690F5DBDF}"/>
              </a:ext>
            </a:extLst>
          </p:cNvPr>
          <p:cNvSpPr txBox="1">
            <a:spLocks/>
          </p:cNvSpPr>
          <p:nvPr/>
        </p:nvSpPr>
        <p:spPr bwMode="auto">
          <a:xfrm>
            <a:off x="-1344" y="2360492"/>
            <a:ext cx="9143999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ja-JP" kern="0" dirty="0"/>
              <a:t>Poster Setup</a:t>
            </a:r>
            <a:endParaRPr lang="ja-JP" altLang="en-US" kern="0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712FE60-3B46-45EA-91A1-390D47C46F6C}"/>
              </a:ext>
            </a:extLst>
          </p:cNvPr>
          <p:cNvSpPr txBox="1">
            <a:spLocks/>
          </p:cNvSpPr>
          <p:nvPr/>
        </p:nvSpPr>
        <p:spPr bwMode="auto">
          <a:xfrm>
            <a:off x="260061" y="3698151"/>
            <a:ext cx="8704263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kumimoji="1"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0"/>
              <a:buChar char="n"/>
              <a:defRPr kumimoji="1"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0"/>
              <a:buChar char="n"/>
              <a:defRPr kumimoji="1"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ja-JP" kern="0" dirty="0"/>
              <a:t>Poster room </a:t>
            </a:r>
            <a:r>
              <a:rPr lang="en-US" altLang="ja-JP" kern="0" dirty="0" smtClean="0"/>
              <a:t>(310) </a:t>
            </a:r>
            <a:r>
              <a:rPr lang="en-US" altLang="ja-JP" kern="0" dirty="0"/>
              <a:t>is available in </a:t>
            </a:r>
            <a:r>
              <a:rPr lang="en-US" altLang="ja-JP" kern="0" dirty="0" smtClean="0"/>
              <a:t>11:03-14:00</a:t>
            </a:r>
            <a:r>
              <a:rPr lang="en-US" altLang="ja-JP" kern="0" dirty="0"/>
              <a:t>, Jan. </a:t>
            </a:r>
            <a:r>
              <a:rPr lang="en-US" altLang="ja-JP" kern="0" dirty="0" smtClean="0"/>
              <a:t>14.</a:t>
            </a:r>
            <a:endParaRPr lang="en-US" altLang="ja-JP" kern="0" dirty="0"/>
          </a:p>
          <a:p>
            <a:r>
              <a:rPr lang="en-US" altLang="ja-JP" dirty="0"/>
              <a:t>Pushpins will be prepared in the poster room.</a:t>
            </a:r>
            <a:endParaRPr lang="en-US" altLang="ja-JP" kern="0" dirty="0"/>
          </a:p>
          <a:p>
            <a:r>
              <a:rPr lang="en-US" altLang="ja-JP" kern="0" dirty="0"/>
              <a:t>We recommend to put your poster after the short presentation session (</a:t>
            </a:r>
            <a:r>
              <a:rPr lang="en-US" altLang="ja-JP" kern="0" dirty="0" smtClean="0"/>
              <a:t>11:03-11:15)</a:t>
            </a:r>
            <a:endParaRPr lang="en-US" altLang="ja-JP" kern="0" dirty="0"/>
          </a:p>
        </p:txBody>
      </p:sp>
    </p:spTree>
    <p:extLst>
      <p:ext uri="{BB962C8B-B14F-4D97-AF65-F5344CB8AC3E}">
        <p14:creationId xmlns:p14="http://schemas.microsoft.com/office/powerpoint/2010/main" val="409424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D2073-D814-4BB6-BDE2-B71ED869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Poster Session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58F899-7EA5-4C88-85C8-3BFB8BFF7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en-US" altLang="ja-JP" dirty="0"/>
              <a:t>Please stay around your poster and enjoy discussion.</a:t>
            </a:r>
          </a:p>
          <a:p>
            <a:endParaRPr lang="en-US" altLang="ja-JP" dirty="0"/>
          </a:p>
          <a:p>
            <a:r>
              <a:rPr lang="en-US" altLang="ja-JP" dirty="0"/>
              <a:t>After poster session, please remove your poster by </a:t>
            </a:r>
            <a:r>
              <a:rPr lang="en-US" altLang="ja-JP" dirty="0" smtClean="0"/>
              <a:t>14:00</a:t>
            </a:r>
            <a:r>
              <a:rPr lang="en-US" altLang="ja-JP" dirty="0"/>
              <a:t>, Jan. </a:t>
            </a:r>
            <a:r>
              <a:rPr lang="en-US" altLang="ja-JP" dirty="0" smtClean="0"/>
              <a:t>14.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617F0A-417E-4125-A823-F5132587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80F79-98C0-324D-B111-DA94A645BE50}" type="slidenum">
              <a:rPr lang="ja-JP" altLang="en-US" smtClean="0"/>
              <a:pPr>
                <a:defRPr/>
              </a:pPr>
              <a:t>9</a:t>
            </a:fld>
            <a:endParaRPr lang="en-US" altLang="ja-JP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7FA2B4-6279-4A32-8677-B80C65425638}"/>
              </a:ext>
            </a:extLst>
          </p:cNvPr>
          <p:cNvSpPr txBox="1"/>
          <p:nvPr/>
        </p:nvSpPr>
        <p:spPr>
          <a:xfrm>
            <a:off x="2070641" y="1127452"/>
            <a:ext cx="4465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00B050"/>
                </a:solidFill>
              </a:rPr>
              <a:t>11:15-12:00, 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at Room </a:t>
            </a:r>
            <a:r>
              <a:rPr kumimoji="1" lang="en-US" altLang="ja-JP" sz="2800" b="1" dirty="0" smtClean="0">
                <a:solidFill>
                  <a:srgbClr val="00B050"/>
                </a:solidFill>
              </a:rPr>
              <a:t>310</a:t>
            </a:r>
            <a:endParaRPr kumimoji="1" lang="ja-JP" alt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184945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5456</TotalTime>
  <Words>506</Words>
  <Application>Microsoft Office PowerPoint</Application>
  <PresentationFormat>如螢幕大小 (4:3)</PresentationFormat>
  <Paragraphs>101</Paragraphs>
  <Slides>10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ＭＳ Ｐゴシック</vt:lpstr>
      <vt:lpstr>新細明體</vt:lpstr>
      <vt:lpstr>Arial</vt:lpstr>
      <vt:lpstr>Helvetica</vt:lpstr>
      <vt:lpstr>Tahoma</vt:lpstr>
      <vt:lpstr>Times New Roman</vt:lpstr>
      <vt:lpstr>Wingdings</vt:lpstr>
      <vt:lpstr>Blends</vt:lpstr>
      <vt:lpstr>University Design Contest Presentation Guidelines</vt:lpstr>
      <vt:lpstr>UDC Sessions</vt:lpstr>
      <vt:lpstr>UDC Schedule (Jan. 14)</vt:lpstr>
      <vt:lpstr>Uploading Presentation File (for 3-min. short presentation)</vt:lpstr>
      <vt:lpstr>ASP-DAC 2020 ARCHIVE</vt:lpstr>
      <vt:lpstr>Short Presentation Session</vt:lpstr>
      <vt:lpstr>Speakers’ Breakfast (Mandatory!)</vt:lpstr>
      <vt:lpstr>Poster Preparation</vt:lpstr>
      <vt:lpstr>Poster Session</vt:lpstr>
      <vt:lpstr>Poster Setup and Removal</vt:lpstr>
    </vt:vector>
  </TitlesOfParts>
  <Company>Kyoto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ICCAD AV guidelines</dc:title>
  <dc:subject>ICCAD Presentation &amp; Audio Visual Guidelines</dc:subject>
  <dc:creator>Hidetoshi Onodera</dc:creator>
  <cp:lastModifiedBy>何建忠</cp:lastModifiedBy>
  <cp:revision>154</cp:revision>
  <cp:lastPrinted>2017-12-22T06:49:12Z</cp:lastPrinted>
  <dcterms:created xsi:type="dcterms:W3CDTF">2003-09-04T23:57:55Z</dcterms:created>
  <dcterms:modified xsi:type="dcterms:W3CDTF">2019-12-16T13:59:30Z</dcterms:modified>
</cp:coreProperties>
</file>