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5" r:id="rId1"/>
  </p:sldMasterIdLst>
  <p:notesMasterIdLst>
    <p:notesMasterId r:id="rId34"/>
  </p:notesMasterIdLst>
  <p:sldIdLst>
    <p:sldId id="256" r:id="rId2"/>
    <p:sldId id="265" r:id="rId3"/>
    <p:sldId id="263" r:id="rId4"/>
    <p:sldId id="264" r:id="rId5"/>
    <p:sldId id="29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38B32-C8AD-4B7C-B7C2-7E6F83B0CDB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9CDF-C820-465B-B734-101E3AB9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9CDF-C820-465B-B734-101E3AB93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F4E57-8579-4838-B84C-35BF7B205A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9CDF-C820-465B-B734-101E3AB93D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3EFAA4-C440-4987-B5D8-E5ACC61E33F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66D-5A30-483B-949E-24477E637AA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DE81-470B-43F8-B68F-3530A7B3C98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6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60425"/>
            <a:ext cx="12192000" cy="14288"/>
          </a:xfrm>
          <a:prstGeom prst="line">
            <a:avLst/>
          </a:prstGeom>
          <a:ln w="28575">
            <a:solidFill>
              <a:srgbClr val="DA582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2D1A4C-AD92-4E99-BD04-68B7F7C78C09}"/>
              </a:ext>
            </a:extLst>
          </p:cNvPr>
          <p:cNvCxnSpPr/>
          <p:nvPr userDrawn="1"/>
        </p:nvCxnSpPr>
        <p:spPr>
          <a:xfrm flipV="1">
            <a:off x="0" y="860425"/>
            <a:ext cx="12192000" cy="14288"/>
          </a:xfrm>
          <a:prstGeom prst="line">
            <a:avLst/>
          </a:prstGeom>
          <a:ln w="28575">
            <a:solidFill>
              <a:srgbClr val="DA582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08762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E0E6-0194-4584-90CB-D8CE95A0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DB572-DA85-4323-AE78-67C845C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DA3A-6462-46A1-8150-7155790A2BC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6D0A0-221B-4CDD-884F-F1DEFECC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6CCB-1E6E-4BFF-BA2E-4B3B135B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2F524A-73C7-4CED-AC60-8A22229DB0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2222090"/>
            <a:ext cx="9720262" cy="3962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A21B-83A1-4B2B-8678-2277B2D759A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8912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0" y="860425"/>
            <a:ext cx="12192000" cy="14288"/>
          </a:xfrm>
          <a:prstGeom prst="line">
            <a:avLst/>
          </a:prstGeom>
          <a:ln w="28575">
            <a:solidFill>
              <a:srgbClr val="DA582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6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2D91-42AA-4B81-9EE5-A3569DE1C55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8D41-F3B2-473D-9199-7E72463BFB7C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178A-96FB-40C7-8D3A-F58A361EA75F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8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97AC-820E-4204-9D2F-5B28E6C7E93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6AB-8E7D-4B4F-974E-9851A0709158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1C72-8B05-402A-98E6-341AAA1A709C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35B3-7469-4723-B90B-9167DD52E40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9FB9-36A5-4F51-BE4D-3A93B772037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1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35DA3A-6462-46A1-8150-7155790A2BC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0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39" Type="http://schemas.openxmlformats.org/officeDocument/2006/relationships/image" Target="../media/image210.png"/><Relationship Id="rId51" Type="http://schemas.openxmlformats.org/officeDocument/2006/relationships/image" Target="../media/image37.png"/><Relationship Id="rId21" Type="http://schemas.openxmlformats.org/officeDocument/2006/relationships/image" Target="../media/image20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33.png"/><Relationship Id="rId50" Type="http://schemas.openxmlformats.org/officeDocument/2006/relationships/image" Target="../media/image36.png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0.png"/><Relationship Id="rId46" Type="http://schemas.openxmlformats.org/officeDocument/2006/relationships/image" Target="../media/image32.png"/><Relationship Id="rId29" Type="http://schemas.openxmlformats.org/officeDocument/2006/relationships/image" Target="../media/image11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4" Type="http://schemas.openxmlformats.org/officeDocument/2006/relationships/image" Target="../media/image3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31.png"/><Relationship Id="rId23" Type="http://schemas.openxmlformats.org/officeDocument/2006/relationships/image" Target="../media/image2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49" Type="http://schemas.openxmlformats.org/officeDocument/2006/relationships/image" Target="../media/image35.png"/><Relationship Id="rId31" Type="http://schemas.openxmlformats.org/officeDocument/2006/relationships/image" Target="../media/image13.png"/><Relationship Id="rId44" Type="http://schemas.openxmlformats.org/officeDocument/2006/relationships/image" Target="../media/image30.png"/><Relationship Id="rId22" Type="http://schemas.openxmlformats.org/officeDocument/2006/relationships/image" Target="../media/image21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9.png"/><Relationship Id="rId48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64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39" Type="http://schemas.openxmlformats.org/officeDocument/2006/relationships/image" Target="../media/image210.png"/><Relationship Id="rId51" Type="http://schemas.openxmlformats.org/officeDocument/2006/relationships/image" Target="../media/image37.png"/><Relationship Id="rId21" Type="http://schemas.openxmlformats.org/officeDocument/2006/relationships/image" Target="../media/image4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33.png"/><Relationship Id="rId50" Type="http://schemas.openxmlformats.org/officeDocument/2006/relationships/image" Target="../media/image36.png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0.png"/><Relationship Id="rId46" Type="http://schemas.openxmlformats.org/officeDocument/2006/relationships/image" Target="../media/image32.png"/><Relationship Id="rId29" Type="http://schemas.openxmlformats.org/officeDocument/2006/relationships/image" Target="../media/image11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31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49" Type="http://schemas.openxmlformats.org/officeDocument/2006/relationships/image" Target="../media/image35.png"/><Relationship Id="rId31" Type="http://schemas.openxmlformats.org/officeDocument/2006/relationships/image" Target="../media/image13.png"/><Relationship Id="rId44" Type="http://schemas.openxmlformats.org/officeDocument/2006/relationships/image" Target="../media/image30.png"/><Relationship Id="rId22" Type="http://schemas.openxmlformats.org/officeDocument/2006/relationships/image" Target="../media/image4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9.png"/><Relationship Id="rId48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6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5.png"/><Relationship Id="rId9" Type="http://schemas.openxmlformats.org/officeDocument/2006/relationships/image" Target="../media/image50.png"/><Relationship Id="rId14" Type="http://schemas.openxmlformats.org/officeDocument/2006/relationships/image" Target="../media/image3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CE76-1DFD-4412-B155-CD9FF4A65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Propagation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613B92-DF85-40D3-B95C-8A5E9A0F9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AASHISH PANDEY</a:t>
            </a:r>
          </a:p>
        </p:txBody>
      </p:sp>
    </p:spTree>
    <p:extLst>
      <p:ext uri="{BB962C8B-B14F-4D97-AF65-F5344CB8AC3E}">
        <p14:creationId xmlns:p14="http://schemas.microsoft.com/office/powerpoint/2010/main" val="86809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14495" y="1931988"/>
            <a:ext cx="11152414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Initialization</a:t>
            </a:r>
          </a:p>
          <a:p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Set all the weights and threshold levels of the network to random numbers uniformly distributed inside a small range:</a:t>
            </a:r>
          </a:p>
          <a:p>
            <a:endParaRPr lang="en-GB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GB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F</a:t>
            </a:r>
            <a:r>
              <a:rPr lang="en-GB" alt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total number of inputs of neuron </a:t>
            </a:r>
            <a:r>
              <a:rPr lang="en-GB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network.  The weight initialization is done on a neuron-by-neuron basis.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66700" y="209550"/>
            <a:ext cx="8534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286000" y="3388163"/>
            <a:ext cx="2514600" cy="1295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28151"/>
              </p:ext>
            </p:extLst>
          </p:nvPr>
        </p:nvGraphicFramePr>
        <p:xfrm>
          <a:off x="2362200" y="3450869"/>
          <a:ext cx="24384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482400" progId="Equation.3">
                  <p:embed/>
                </p:oleObj>
              </mc:Choice>
              <mc:Fallback>
                <p:oleObj name="Equation" r:id="rId2" imgW="1002960" imgH="482400" progId="Equation.3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50869"/>
                        <a:ext cx="24384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4B2478-6A07-478F-A748-D393988F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The back-propagation training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922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81782" y="438150"/>
            <a:ext cx="8686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Three-layer network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891382" y="1295400"/>
          <a:ext cx="7467600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114800" imgH="2743200" progId="Word.Picture.8">
                  <p:embed/>
                </p:oleObj>
              </mc:Choice>
              <mc:Fallback>
                <p:oleObj name="Picture" r:id="rId2" imgW="4114800" imgH="2743200" progId="Word.Picture.8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2" y="1295400"/>
                        <a:ext cx="7467600" cy="502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430964" y="723900"/>
            <a:ext cx="56848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13 = 0.5, </a:t>
            </a:r>
            <a:r>
              <a:rPr lang="en-GB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14 = 0.9, </a:t>
            </a:r>
            <a:r>
              <a:rPr lang="en-GB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23 = 0.4, </a:t>
            </a:r>
            <a:r>
              <a:rPr lang="en-GB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24 = 1.0, </a:t>
            </a:r>
          </a:p>
          <a:p>
            <a:pPr eaLnBrk="1" hangingPunct="1"/>
            <a:r>
              <a:rPr lang="en-GB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35 = 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1.2, </a:t>
            </a:r>
            <a:r>
              <a:rPr lang="en-GB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45 = 1.1, 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 = 0.8, 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 = 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0.1 and 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 = 0.3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037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63340" y="871537"/>
            <a:ext cx="10842170" cy="4767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effect of the threshold applied to a neuron in the hidden or output layer is represented by its weight, 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connected to a fixed input equal to 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initial weights and threshold levels are set randomly e.g., as follows:</a:t>
            </a:r>
          </a:p>
          <a:p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w</a:t>
            </a:r>
            <a:r>
              <a:rPr lang="en-GB" altLang="en-U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0.5,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0.9,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23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0.4,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1.0,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35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1.2,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en-U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45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1.1, 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GB" altLang="en-U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0.8, 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GB" altLang="en-U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0.1 and 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GB" altLang="en-U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0.3.</a:t>
            </a:r>
          </a:p>
        </p:txBody>
      </p:sp>
    </p:spTree>
    <p:extLst>
      <p:ext uri="{BB962C8B-B14F-4D97-AF65-F5344CB8AC3E}">
        <p14:creationId xmlns:p14="http://schemas.microsoft.com/office/powerpoint/2010/main" val="471613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719513" y="549275"/>
            <a:ext cx="535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Assuming the sigmoid activation Function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1" y="1006475"/>
            <a:ext cx="2898775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00100" y="457200"/>
            <a:ext cx="10991850" cy="563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3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Activation</a:t>
            </a:r>
          </a:p>
          <a:p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Activate the back-propagation neural network by applying inputs x</a:t>
            </a:r>
            <a:r>
              <a:rPr lang="en-GB" altLang="en-US" sz="3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(p), x</a:t>
            </a:r>
            <a:r>
              <a:rPr lang="en-GB" altLang="en-US" sz="3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(p),…, </a:t>
            </a:r>
            <a:r>
              <a:rPr lang="en-GB" alt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altLang="en-US" sz="3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 and desired outputs y</a:t>
            </a:r>
            <a:r>
              <a:rPr lang="en-GB" altLang="en-US" sz="3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d,1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(p), y</a:t>
            </a:r>
            <a:r>
              <a:rPr lang="en-GB" altLang="en-US" sz="3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d,2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(p),…, </a:t>
            </a:r>
            <a:r>
              <a:rPr lang="en-GB" alt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altLang="en-US" sz="3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d,n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(p).</a:t>
            </a:r>
          </a:p>
          <a:p>
            <a:endParaRPr lang="en-GB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(a)  Calculate the actual outputs of the neurons in the hidden layer:</a:t>
            </a:r>
          </a:p>
          <a:p>
            <a:endParaRPr lang="en-GB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where n is the number of inputs of neuron j in the hidden layer, and sigmoid is the sigmoid activation function.</a:t>
            </a:r>
            <a:endParaRPr lang="en-GB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2362200" y="3429000"/>
            <a:ext cx="6629400" cy="1295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430464" y="3429000"/>
          <a:ext cx="65611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2476440" imgH="533160" progId="Equation.3">
                  <p:embed/>
                </p:oleObj>
              </mc:Choice>
              <mc:Fallback>
                <p:oleObj name="Microsoft Equation 3.0" r:id="rId2" imgW="2476440" imgH="53316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4" y="3429000"/>
                        <a:ext cx="6561137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427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694657" y="2232031"/>
            <a:ext cx="84582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 sz="1200" dirty="0"/>
          </a:p>
          <a:p>
            <a:r>
              <a:rPr lang="en-GB" altLang="en-US" dirty="0"/>
              <a:t>	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 Calculate the actual outputs of the neurons in the output layer:</a:t>
            </a:r>
          </a:p>
          <a:p>
            <a:endParaRPr lang="en-GB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GB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where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the number of inputs of neuron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in the output layer.</a:t>
            </a:r>
            <a:endParaRPr lang="en-GB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56157"/>
              </p:ext>
            </p:extLst>
          </p:nvPr>
        </p:nvGraphicFramePr>
        <p:xfrm>
          <a:off x="2566988" y="3355187"/>
          <a:ext cx="671353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2628720" imgH="583920" progId="Equation.3">
                  <p:embed/>
                </p:oleObj>
              </mc:Choice>
              <mc:Fallback>
                <p:oleObj name="Microsoft Equation 3.0" r:id="rId2" imgW="2628720" imgH="583920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355187"/>
                        <a:ext cx="6713537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3400" y="1295405"/>
            <a:ext cx="861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3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Activation (continued)</a:t>
            </a:r>
            <a:endParaRPr lang="en-US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7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984376" y="692151"/>
            <a:ext cx="8683625" cy="747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r>
              <a:rPr lang="en-GB" alt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If the sigmoid activation function is used the output of the hidden layer is</a:t>
            </a:r>
            <a:endParaRPr lang="en-US" altLang="en-US" sz="3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1905000" y="2273300"/>
            <a:ext cx="84582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919289" y="2276476"/>
          <a:ext cx="83518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4920" imgH="304560" progId="Equation.3">
                  <p:embed/>
                </p:oleObj>
              </mc:Choice>
              <mc:Fallback>
                <p:oleObj name="Equation" r:id="rId2" imgW="4444920" imgH="304560" progId="Equation.3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276476"/>
                        <a:ext cx="83518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981200" y="2895600"/>
          <a:ext cx="83645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4920" imgH="291960" progId="Equation.3">
                  <p:embed/>
                </p:oleObj>
              </mc:Choice>
              <mc:Fallback>
                <p:oleObj name="Equation" r:id="rId4" imgW="4444920" imgH="29196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83645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752601" y="3581400"/>
            <a:ext cx="8683625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the actual output of neuron 5 in the output layer is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endParaRPr lang="en-GB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the error is</a:t>
            </a:r>
            <a:endParaRPr lang="en-US" altLang="en-US" dirty="0"/>
          </a:p>
        </p:txBody>
      </p:sp>
      <p:grpSp>
        <p:nvGrpSpPr>
          <p:cNvPr id="34826" name="Group 7"/>
          <p:cNvGrpSpPr>
            <a:grpSpLocks/>
          </p:cNvGrpSpPr>
          <p:nvPr/>
        </p:nvGrpSpPr>
        <p:grpSpPr bwMode="auto">
          <a:xfrm>
            <a:off x="1866900" y="4292600"/>
            <a:ext cx="8458200" cy="685800"/>
            <a:chOff x="423" y="908"/>
            <a:chExt cx="5215" cy="415"/>
          </a:xfrm>
        </p:grpSpPr>
        <p:sp>
          <p:nvSpPr>
            <p:cNvPr id="34827" name="Rectangle 8"/>
            <p:cNvSpPr>
              <a:spLocks noChangeArrowheads="1"/>
            </p:cNvSpPr>
            <p:nvPr/>
          </p:nvSpPr>
          <p:spPr bwMode="auto">
            <a:xfrm>
              <a:off x="423" y="908"/>
              <a:ext cx="5215" cy="41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453" y="941"/>
            <a:ext cx="516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03640" imgH="304560" progId="Equation.3">
                    <p:embed/>
                  </p:oleObj>
                </mc:Choice>
                <mc:Fallback>
                  <p:oleObj name="Equation" r:id="rId6" imgW="5003640" imgH="304560" progId="Equation.3">
                    <p:embed/>
                    <p:pic>
                      <p:nvPicPr>
                        <p:cNvPr id="348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941"/>
                          <a:ext cx="516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079875" y="5949951"/>
          <a:ext cx="4419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0440" imgH="241200" progId="Equation.3">
                  <p:embed/>
                </p:oleObj>
              </mc:Choice>
              <mc:Fallback>
                <p:oleObj name="Equation" r:id="rId8" imgW="2260440" imgH="24120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949951"/>
                        <a:ext cx="4419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3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Box 2"/>
          <p:cNvSpPr txBox="1">
            <a:spLocks noChangeArrowheads="1"/>
          </p:cNvSpPr>
          <p:nvPr/>
        </p:nvSpPr>
        <p:spPr bwMode="auto">
          <a:xfrm>
            <a:off x="3200401" y="914400"/>
            <a:ext cx="5978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/>
              <a:t>What learning law applies </a:t>
            </a:r>
          </a:p>
          <a:p>
            <a:pPr algn="ctr" eaLnBrk="1" hangingPunct="1"/>
            <a:r>
              <a:rPr lang="en-US" altLang="en-US" sz="3600"/>
              <a:t>in a multilayer neural network?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667125" y="3298825"/>
          <a:ext cx="37925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304560" progId="Equation.3">
                  <p:embed/>
                </p:oleObj>
              </mc:Choice>
              <mc:Fallback>
                <p:oleObj name="Equation" r:id="rId2" imgW="1777680" imgH="304560" progId="Equation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3298825"/>
                        <a:ext cx="379253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87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95350" y="636319"/>
            <a:ext cx="10439400" cy="563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Weight training output layer</a:t>
            </a:r>
          </a:p>
          <a:p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the weights in the back-propagation network propagating backward the errors associated with output neurons.</a:t>
            </a:r>
          </a:p>
          <a:p>
            <a:r>
              <a:rPr lang="en-GB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Calculate the error</a:t>
            </a:r>
            <a:endParaRPr lang="en-GB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then the error gradient for the neurons in the output layer:</a:t>
            </a:r>
          </a:p>
          <a:p>
            <a:endParaRPr lang="en-GB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weight corrections:</a:t>
            </a:r>
          </a:p>
          <a:p>
            <a:endParaRPr lang="en-GB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new weights at the output neurons:</a:t>
            </a:r>
          </a:p>
        </p:txBody>
      </p:sp>
      <p:grpSp>
        <p:nvGrpSpPr>
          <p:cNvPr id="36872" name="Group 3"/>
          <p:cNvGrpSpPr>
            <a:grpSpLocks/>
          </p:cNvGrpSpPr>
          <p:nvPr/>
        </p:nvGrpSpPr>
        <p:grpSpPr bwMode="auto">
          <a:xfrm>
            <a:off x="4445000" y="3570019"/>
            <a:ext cx="4648200" cy="609600"/>
            <a:chOff x="528" y="1488"/>
            <a:chExt cx="2928" cy="384"/>
          </a:xfrm>
        </p:grpSpPr>
        <p:sp>
          <p:nvSpPr>
            <p:cNvPr id="36876" name="Rectangle 4"/>
            <p:cNvSpPr>
              <a:spLocks noChangeArrowheads="1"/>
            </p:cNvSpPr>
            <p:nvPr/>
          </p:nvSpPr>
          <p:spPr bwMode="auto">
            <a:xfrm>
              <a:off x="528" y="1488"/>
              <a:ext cx="292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620" y="1536"/>
            <a:ext cx="279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06280" imgH="228600" progId="Equation.3">
                    <p:embed/>
                  </p:oleObj>
                </mc:Choice>
                <mc:Fallback>
                  <p:oleObj name="Equation" r:id="rId2" imgW="2006280" imgH="228600" progId="Equation.3">
                    <p:embed/>
                    <p:pic>
                      <p:nvPicPr>
                        <p:cNvPr id="368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1536"/>
                          <a:ext cx="279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3" name="Group 6"/>
          <p:cNvGrpSpPr>
            <a:grpSpLocks/>
          </p:cNvGrpSpPr>
          <p:nvPr/>
        </p:nvGrpSpPr>
        <p:grpSpPr bwMode="auto">
          <a:xfrm>
            <a:off x="5664200" y="2049988"/>
            <a:ext cx="3429000" cy="609600"/>
            <a:chOff x="2976" y="2400"/>
            <a:chExt cx="2160" cy="384"/>
          </a:xfrm>
        </p:grpSpPr>
        <p:sp>
          <p:nvSpPr>
            <p:cNvPr id="36875" name="Rectangle 7"/>
            <p:cNvSpPr>
              <a:spLocks noChangeArrowheads="1"/>
            </p:cNvSpPr>
            <p:nvPr/>
          </p:nvSpPr>
          <p:spPr bwMode="auto">
            <a:xfrm>
              <a:off x="2976" y="2400"/>
              <a:ext cx="2160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024" y="2448"/>
            <a:ext cx="211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36480" imgH="241200" progId="Equation.3">
                    <p:embed/>
                  </p:oleObj>
                </mc:Choice>
                <mc:Fallback>
                  <p:oleObj name="Equation" r:id="rId4" imgW="1536480" imgH="241200" progId="Equation.3">
                    <p:embed/>
                    <p:pic>
                      <p:nvPicPr>
                        <p:cNvPr id="3686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48"/>
                          <a:ext cx="211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71698"/>
              </p:ext>
            </p:extLst>
          </p:nvPr>
        </p:nvGraphicFramePr>
        <p:xfrm>
          <a:off x="2286000" y="4682857"/>
          <a:ext cx="3657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253800" progId="Equation.3">
                  <p:embed/>
                </p:oleObj>
              </mc:Choice>
              <mc:Fallback>
                <p:oleObj name="Equation" r:id="rId6" imgW="1714320" imgH="253800" progId="Equation.3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82857"/>
                        <a:ext cx="3657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2286000" y="5714731"/>
            <a:ext cx="4724400" cy="60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719096"/>
              </p:ext>
            </p:extLst>
          </p:nvPr>
        </p:nvGraphicFramePr>
        <p:xfrm>
          <a:off x="2362200" y="5749657"/>
          <a:ext cx="4648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253800" progId="Equation.3">
                  <p:embed/>
                </p:oleObj>
              </mc:Choice>
              <mc:Fallback>
                <p:oleObj name="Equation" r:id="rId8" imgW="1930320" imgH="253800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49657"/>
                        <a:ext cx="46482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606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676400" y="523884"/>
            <a:ext cx="8686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Three-layer network for solving the Exclusive-OR operation</a:t>
            </a:r>
            <a:endParaRPr lang="en-US" altLang="en-US" sz="3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8935"/>
              </p:ext>
            </p:extLst>
          </p:nvPr>
        </p:nvGraphicFramePr>
        <p:xfrm>
          <a:off x="2362200" y="1666884"/>
          <a:ext cx="7467600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114800" imgH="2743200" progId="Word.Picture.8">
                  <p:embed/>
                </p:oleObj>
              </mc:Choice>
              <mc:Fallback>
                <p:oleObj name="Picture" r:id="rId2" imgW="4114800" imgH="2743200" progId="Word.Picture.8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66884"/>
                        <a:ext cx="7467600" cy="502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3099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5760549" y="2097657"/>
                <a:ext cx="6388588" cy="553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549" y="2097657"/>
                <a:ext cx="6388588" cy="5536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5819043" y="2926421"/>
                <a:ext cx="6388588" cy="570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43" y="2926421"/>
                <a:ext cx="6388588" cy="57034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5884164" y="4284392"/>
                <a:ext cx="6388588" cy="555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64" y="4284392"/>
                <a:ext cx="6388588" cy="55585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983383" y="5297139"/>
                <a:ext cx="7942919" cy="570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83" y="5297139"/>
                <a:ext cx="7942919" cy="57034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9E31A86-53A2-43EF-9AB1-DD61F149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0632"/>
          </a:xfrm>
        </p:spPr>
        <p:txBody>
          <a:bodyPr/>
          <a:lstStyle/>
          <a:p>
            <a:r>
              <a:rPr lang="en-US" dirty="0"/>
              <a:t>Mathematical Modelling of Neural Network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F94128-B754-4B73-BFAB-3BF92D98577C}"/>
              </a:ext>
            </a:extLst>
          </p:cNvPr>
          <p:cNvGrpSpPr/>
          <p:nvPr/>
        </p:nvGrpSpPr>
        <p:grpSpPr>
          <a:xfrm>
            <a:off x="792793" y="1117608"/>
            <a:ext cx="5716431" cy="5139132"/>
            <a:chOff x="379569" y="1275864"/>
            <a:chExt cx="5716431" cy="513913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F86ED78-7781-4565-8579-309A42FD4075}"/>
                </a:ext>
              </a:extLst>
            </p:cNvPr>
            <p:cNvGrpSpPr/>
            <p:nvPr/>
          </p:nvGrpSpPr>
          <p:grpSpPr>
            <a:xfrm>
              <a:off x="379569" y="1602915"/>
              <a:ext cx="5716431" cy="4812081"/>
              <a:chOff x="471305" y="927222"/>
              <a:chExt cx="5983283" cy="505671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884E7B1-24A9-43E1-A2B9-D742BA9803BC}"/>
                  </a:ext>
                </a:extLst>
              </p:cNvPr>
              <p:cNvSpPr/>
              <p:nvPr/>
            </p:nvSpPr>
            <p:spPr>
              <a:xfrm>
                <a:off x="502773" y="927222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2433262-B7E3-4FAF-B626-DE655AC32002}"/>
                  </a:ext>
                </a:extLst>
              </p:cNvPr>
              <p:cNvSpPr/>
              <p:nvPr/>
            </p:nvSpPr>
            <p:spPr>
              <a:xfrm>
                <a:off x="495197" y="3008669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F5F80A4-0EF1-4707-948A-7A6685D6C2B9}"/>
                  </a:ext>
                </a:extLst>
              </p:cNvPr>
              <p:cNvSpPr/>
              <p:nvPr/>
            </p:nvSpPr>
            <p:spPr>
              <a:xfrm>
                <a:off x="471305" y="5031433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5CC5055-9603-4117-8457-C864756D4E02}"/>
                  </a:ext>
                </a:extLst>
              </p:cNvPr>
              <p:cNvSpPr/>
              <p:nvPr/>
            </p:nvSpPr>
            <p:spPr>
              <a:xfrm>
                <a:off x="3089923" y="1226167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221F5E5-BFAF-4605-A0CB-55760FBCD08E}"/>
                  </a:ext>
                </a:extLst>
              </p:cNvPr>
              <p:cNvCxnSpPr>
                <a:cxnSpLocks/>
                <a:stCxn id="68" idx="6"/>
                <a:endCxn id="73" idx="2"/>
              </p:cNvCxnSpPr>
              <p:nvPr/>
            </p:nvCxnSpPr>
            <p:spPr>
              <a:xfrm>
                <a:off x="1455273" y="1403472"/>
                <a:ext cx="1634650" cy="298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DBE6500-B8A4-4280-8867-B4BD644A70ED}"/>
                  </a:ext>
                </a:extLst>
              </p:cNvPr>
              <p:cNvCxnSpPr>
                <a:cxnSpLocks/>
                <a:stCxn id="70" idx="6"/>
                <a:endCxn id="73" idx="2"/>
              </p:cNvCxnSpPr>
              <p:nvPr/>
            </p:nvCxnSpPr>
            <p:spPr>
              <a:xfrm flipV="1">
                <a:off x="1447697" y="1702417"/>
                <a:ext cx="1642226" cy="17825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8A3E558-5494-47AF-98D4-820F953FDAD8}"/>
                  </a:ext>
                </a:extLst>
              </p:cNvPr>
              <p:cNvCxnSpPr>
                <a:cxnSpLocks/>
                <a:stCxn id="71" idx="6"/>
                <a:endCxn id="73" idx="2"/>
              </p:cNvCxnSpPr>
              <p:nvPr/>
            </p:nvCxnSpPr>
            <p:spPr>
              <a:xfrm flipV="1">
                <a:off x="1423805" y="1702417"/>
                <a:ext cx="1666118" cy="3805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77817D07-2FD2-43E9-9923-2E608B8DF40C}"/>
                      </a:ext>
                    </a:extLst>
                  </p:cNvPr>
                  <p:cNvSpPr/>
                  <p:nvPr/>
                </p:nvSpPr>
                <p:spPr>
                  <a:xfrm>
                    <a:off x="743575" y="1056086"/>
                    <a:ext cx="565604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575" y="1056086"/>
                    <a:ext cx="565604" cy="64633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0D83D55E-2103-4493-9E5B-341D4CE1B963}"/>
                      </a:ext>
                    </a:extLst>
                  </p:cNvPr>
                  <p:cNvSpPr/>
                  <p:nvPr/>
                </p:nvSpPr>
                <p:spPr>
                  <a:xfrm>
                    <a:off x="669622" y="3008669"/>
                    <a:ext cx="55586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2" y="3008669"/>
                    <a:ext cx="555865" cy="64633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C7B44F1C-60DF-476E-BA4C-DA745402F29E}"/>
                      </a:ext>
                    </a:extLst>
                  </p:cNvPr>
                  <p:cNvSpPr/>
                  <p:nvPr/>
                </p:nvSpPr>
                <p:spPr>
                  <a:xfrm>
                    <a:off x="669621" y="5141304"/>
                    <a:ext cx="55586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1" y="5141304"/>
                    <a:ext cx="555865" cy="64633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0891F91-29A3-4517-B983-FC6E00A25D57}"/>
                  </a:ext>
                </a:extLst>
              </p:cNvPr>
              <p:cNvSpPr/>
              <p:nvPr/>
            </p:nvSpPr>
            <p:spPr>
              <a:xfrm>
                <a:off x="3089923" y="2782847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D65EC01-FB49-4575-82E2-D78D6F19794B}"/>
                  </a:ext>
                </a:extLst>
              </p:cNvPr>
              <p:cNvSpPr/>
              <p:nvPr/>
            </p:nvSpPr>
            <p:spPr>
              <a:xfrm>
                <a:off x="3089923" y="4511969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537DD44-A2A0-4027-9C35-B107FCE91CD3}"/>
                  </a:ext>
                </a:extLst>
              </p:cNvPr>
              <p:cNvCxnSpPr>
                <a:cxnSpLocks/>
                <a:stCxn id="71" idx="6"/>
                <a:endCxn id="84" idx="2"/>
              </p:cNvCxnSpPr>
              <p:nvPr/>
            </p:nvCxnSpPr>
            <p:spPr>
              <a:xfrm flipV="1">
                <a:off x="1423805" y="3259097"/>
                <a:ext cx="1666118" cy="2248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38BE71D-3FDA-44CF-A85D-B218C4F3B05C}"/>
                  </a:ext>
                </a:extLst>
              </p:cNvPr>
              <p:cNvCxnSpPr>
                <a:cxnSpLocks/>
                <a:stCxn id="68" idx="6"/>
              </p:cNvCxnSpPr>
              <p:nvPr/>
            </p:nvCxnSpPr>
            <p:spPr>
              <a:xfrm>
                <a:off x="1455273" y="1403472"/>
                <a:ext cx="1610758" cy="1968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B26AAAD0-89E3-4E5F-886F-3299AE7190EB}"/>
                  </a:ext>
                </a:extLst>
              </p:cNvPr>
              <p:cNvCxnSpPr>
                <a:cxnSpLocks/>
                <a:stCxn id="70" idx="6"/>
                <a:endCxn id="84" idx="2"/>
              </p:cNvCxnSpPr>
              <p:nvPr/>
            </p:nvCxnSpPr>
            <p:spPr>
              <a:xfrm flipV="1">
                <a:off x="1447697" y="3259097"/>
                <a:ext cx="1642226" cy="225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2D9F0EF-C1BA-426D-9166-1EE69D71B3EE}"/>
                  </a:ext>
                </a:extLst>
              </p:cNvPr>
              <p:cNvCxnSpPr>
                <a:cxnSpLocks/>
                <a:stCxn id="71" idx="6"/>
                <a:endCxn id="86" idx="2"/>
              </p:cNvCxnSpPr>
              <p:nvPr/>
            </p:nvCxnSpPr>
            <p:spPr>
              <a:xfrm flipV="1">
                <a:off x="1423805" y="4988219"/>
                <a:ext cx="1666118" cy="519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FD066219-6FBD-47CE-A0E2-DD16A26211C6}"/>
                  </a:ext>
                </a:extLst>
              </p:cNvPr>
              <p:cNvCxnSpPr>
                <a:cxnSpLocks/>
                <a:stCxn id="70" idx="6"/>
                <a:endCxn id="86" idx="2"/>
              </p:cNvCxnSpPr>
              <p:nvPr/>
            </p:nvCxnSpPr>
            <p:spPr>
              <a:xfrm>
                <a:off x="1447697" y="3484919"/>
                <a:ext cx="1642226" cy="1503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580A1E6-A43F-4FB4-A176-DA3EBBC668FE}"/>
                  </a:ext>
                </a:extLst>
              </p:cNvPr>
              <p:cNvCxnSpPr>
                <a:cxnSpLocks/>
                <a:stCxn id="68" idx="6"/>
                <a:endCxn id="86" idx="2"/>
              </p:cNvCxnSpPr>
              <p:nvPr/>
            </p:nvCxnSpPr>
            <p:spPr>
              <a:xfrm>
                <a:off x="1455273" y="1403472"/>
                <a:ext cx="1634650" cy="3584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369867E-EE15-4E17-B57C-D833EFCB86C0}"/>
                  </a:ext>
                </a:extLst>
              </p:cNvPr>
              <p:cNvSpPr/>
              <p:nvPr/>
            </p:nvSpPr>
            <p:spPr>
              <a:xfrm>
                <a:off x="5121262" y="2895758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9BBCB83-365B-4CE4-87D1-AD31BE62D60C}"/>
                  </a:ext>
                </a:extLst>
              </p:cNvPr>
              <p:cNvCxnSpPr>
                <a:cxnSpLocks/>
                <a:stCxn id="73" idx="6"/>
                <a:endCxn id="101" idx="2"/>
              </p:cNvCxnSpPr>
              <p:nvPr/>
            </p:nvCxnSpPr>
            <p:spPr>
              <a:xfrm>
                <a:off x="4042423" y="1702417"/>
                <a:ext cx="1078839" cy="1669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8604D97C-4C6A-42A8-B7C1-31D0FF424F91}"/>
                  </a:ext>
                </a:extLst>
              </p:cNvPr>
              <p:cNvCxnSpPr>
                <a:cxnSpLocks/>
                <a:stCxn id="84" idx="6"/>
                <a:endCxn id="101" idx="2"/>
              </p:cNvCxnSpPr>
              <p:nvPr/>
            </p:nvCxnSpPr>
            <p:spPr>
              <a:xfrm>
                <a:off x="4042423" y="3259097"/>
                <a:ext cx="1078839" cy="112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157E32A-C6A2-4C4C-8513-63774B5848A6}"/>
                  </a:ext>
                </a:extLst>
              </p:cNvPr>
              <p:cNvCxnSpPr>
                <a:cxnSpLocks/>
                <a:stCxn id="86" idx="6"/>
                <a:endCxn id="101" idx="2"/>
              </p:cNvCxnSpPr>
              <p:nvPr/>
            </p:nvCxnSpPr>
            <p:spPr>
              <a:xfrm flipV="1">
                <a:off x="4042423" y="3372008"/>
                <a:ext cx="1078839" cy="1616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1200603A-8013-49CE-A920-79B4DABB832F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6073762" y="3351633"/>
                <a:ext cx="380826" cy="2037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D554BD57-E2FA-427D-842C-631A32C76ACD}"/>
                      </a:ext>
                    </a:extLst>
                  </p:cNvPr>
                  <p:cNvSpPr/>
                  <p:nvPr/>
                </p:nvSpPr>
                <p:spPr>
                  <a:xfrm>
                    <a:off x="3204549" y="1403472"/>
                    <a:ext cx="572721" cy="5536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4549" y="1403472"/>
                    <a:ext cx="572721" cy="55361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112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848F5F3A-54E7-4A62-AD80-05E58C641B02}"/>
                      </a:ext>
                    </a:extLst>
                  </p:cNvPr>
                  <p:cNvSpPr/>
                  <p:nvPr/>
                </p:nvSpPr>
                <p:spPr>
                  <a:xfrm>
                    <a:off x="3301778" y="2938150"/>
                    <a:ext cx="572721" cy="5703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1778" y="2938150"/>
                    <a:ext cx="572721" cy="57034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5F90533-14C3-4B8C-B447-FEEE06088FE0}"/>
                      </a:ext>
                    </a:extLst>
                  </p:cNvPr>
                  <p:cNvSpPr/>
                  <p:nvPr/>
                </p:nvSpPr>
                <p:spPr>
                  <a:xfrm>
                    <a:off x="3273976" y="4754626"/>
                    <a:ext cx="572721" cy="5703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976" y="4754626"/>
                    <a:ext cx="572721" cy="57034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112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9D21DCB8-0B55-47D6-933B-AF4A379B0B0B}"/>
                      </a:ext>
                    </a:extLst>
                  </p:cNvPr>
                  <p:cNvSpPr/>
                  <p:nvPr/>
                </p:nvSpPr>
                <p:spPr>
                  <a:xfrm>
                    <a:off x="5289186" y="3074827"/>
                    <a:ext cx="572721" cy="5536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186" y="3074827"/>
                    <a:ext cx="572721" cy="553613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111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3CE1AE99-E49D-4563-A20B-894792E92C02}"/>
                      </a:ext>
                    </a:extLst>
                  </p:cNvPr>
                  <p:cNvSpPr/>
                  <p:nvPr/>
                </p:nvSpPr>
                <p:spPr>
                  <a:xfrm>
                    <a:off x="4491706" y="2158423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1706" y="2158423"/>
                    <a:ext cx="779756" cy="44024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88DD4866-A794-4A32-B1C0-61717CBB7775}"/>
                      </a:ext>
                    </a:extLst>
                  </p:cNvPr>
                  <p:cNvSpPr/>
                  <p:nvPr/>
                </p:nvSpPr>
                <p:spPr>
                  <a:xfrm>
                    <a:off x="4139653" y="2857303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653" y="2857303"/>
                    <a:ext cx="779756" cy="44024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8FEBC18C-08E3-49AD-BD09-011BE06719B4}"/>
                      </a:ext>
                    </a:extLst>
                  </p:cNvPr>
                  <p:cNvSpPr/>
                  <p:nvPr/>
                </p:nvSpPr>
                <p:spPr>
                  <a:xfrm>
                    <a:off x="4529530" y="3959988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94" name="Rectangle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9530" y="3959988"/>
                    <a:ext cx="779756" cy="44024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BA159933-BCEC-4143-A250-C13614777691}"/>
                      </a:ext>
                    </a:extLst>
                  </p:cNvPr>
                  <p:cNvSpPr/>
                  <p:nvPr/>
                </p:nvSpPr>
                <p:spPr>
                  <a:xfrm>
                    <a:off x="2001563" y="1070437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1563" y="1070437"/>
                    <a:ext cx="779756" cy="44024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AD8F7389-BA3A-49E6-8A7D-DF32C02EEA4C}"/>
                      </a:ext>
                    </a:extLst>
                  </p:cNvPr>
                  <p:cNvSpPr/>
                  <p:nvPr/>
                </p:nvSpPr>
                <p:spPr>
                  <a:xfrm>
                    <a:off x="1645389" y="2997467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3" name="Rectangle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5389" y="2997467"/>
                    <a:ext cx="779756" cy="44024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7E26FE0-7D9A-4BC2-B6E1-C6E24498BCF5}"/>
                      </a:ext>
                    </a:extLst>
                  </p:cNvPr>
                  <p:cNvSpPr/>
                  <p:nvPr/>
                </p:nvSpPr>
                <p:spPr>
                  <a:xfrm>
                    <a:off x="1829635" y="1771321"/>
                    <a:ext cx="779756" cy="4507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635" y="1771321"/>
                    <a:ext cx="779756" cy="45076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C526957A-BB98-4F3E-B8AA-6AF0AE9A7C35}"/>
                      </a:ext>
                    </a:extLst>
                  </p:cNvPr>
                  <p:cNvSpPr/>
                  <p:nvPr/>
                </p:nvSpPr>
                <p:spPr>
                  <a:xfrm>
                    <a:off x="1739427" y="4614126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9427" y="4614126"/>
                    <a:ext cx="779756" cy="44024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A2A0581-F21F-4775-B1DD-015C2855D5AE}"/>
                      </a:ext>
                    </a:extLst>
                  </p:cNvPr>
                  <p:cNvSpPr/>
                  <p:nvPr/>
                </p:nvSpPr>
                <p:spPr>
                  <a:xfrm>
                    <a:off x="1235842" y="3669701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842" y="3669701"/>
                    <a:ext cx="779756" cy="44024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EAB534F0-C086-4043-B48C-8DD60EB8FF15}"/>
                      </a:ext>
                    </a:extLst>
                  </p:cNvPr>
                  <p:cNvSpPr/>
                  <p:nvPr/>
                </p:nvSpPr>
                <p:spPr>
                  <a:xfrm>
                    <a:off x="1122708" y="1849557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708" y="1849557"/>
                    <a:ext cx="779756" cy="44024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8CD7A466-82FC-45CC-8AAD-446FADD41F83}"/>
                      </a:ext>
                    </a:extLst>
                  </p:cNvPr>
                  <p:cNvSpPr/>
                  <p:nvPr/>
                </p:nvSpPr>
                <p:spPr>
                  <a:xfrm>
                    <a:off x="1206114" y="2825120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114" y="2825120"/>
                    <a:ext cx="779756" cy="44024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4B2DB3C-0D54-4E57-985A-EA103B387AAD}"/>
                      </a:ext>
                    </a:extLst>
                  </p:cNvPr>
                  <p:cNvSpPr/>
                  <p:nvPr/>
                </p:nvSpPr>
                <p:spPr>
                  <a:xfrm>
                    <a:off x="1123040" y="4547063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040" y="4547063"/>
                    <a:ext cx="779756" cy="44024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8327BDC5-0667-4815-89D3-A2038D09E4A4}"/>
                      </a:ext>
                    </a:extLst>
                  </p:cNvPr>
                  <p:cNvSpPr/>
                  <p:nvPr/>
                </p:nvSpPr>
                <p:spPr>
                  <a:xfrm>
                    <a:off x="1652933" y="5321254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933" y="5321254"/>
                    <a:ext cx="779756" cy="440249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74C4DB-6189-405A-B99F-982551ADADFE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5277150" y="2440047"/>
              <a:ext cx="0" cy="1036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D52ED2E-6DD2-4FB4-8826-A8A5EB13CAB7}"/>
                </a:ext>
              </a:extLst>
            </p:cNvPr>
            <p:cNvCxnSpPr>
              <a:cxnSpLocks/>
            </p:cNvCxnSpPr>
            <p:nvPr/>
          </p:nvCxnSpPr>
          <p:spPr>
            <a:xfrm>
              <a:off x="3330831" y="4716196"/>
              <a:ext cx="8182" cy="3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46928B-0365-411A-A59A-93B79264569F}"/>
                </a:ext>
              </a:extLst>
            </p:cNvPr>
            <p:cNvCxnSpPr>
              <a:cxnSpLocks/>
            </p:cNvCxnSpPr>
            <p:nvPr/>
          </p:nvCxnSpPr>
          <p:spPr>
            <a:xfrm>
              <a:off x="3357393" y="1618987"/>
              <a:ext cx="8182" cy="3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C542B2-1FB2-494A-BBB8-713AB196C37B}"/>
                </a:ext>
              </a:extLst>
            </p:cNvPr>
            <p:cNvCxnSpPr>
              <a:cxnSpLocks/>
            </p:cNvCxnSpPr>
            <p:nvPr/>
          </p:nvCxnSpPr>
          <p:spPr>
            <a:xfrm>
              <a:off x="3339013" y="3057523"/>
              <a:ext cx="8182" cy="3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B0402CD-3C5F-4E4C-80F6-3D8D14E199CB}"/>
                    </a:ext>
                  </a:extLst>
                </p:cNvPr>
                <p:cNvSpPr/>
                <p:nvPr/>
              </p:nvSpPr>
              <p:spPr>
                <a:xfrm>
                  <a:off x="3299765" y="1529726"/>
                  <a:ext cx="744979" cy="4507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AB83EE3-ED49-4FFD-9A37-DA3904A4A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765" y="1529726"/>
                  <a:ext cx="744979" cy="45076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42D0743-8107-4180-A8F6-FA6151319FA9}"/>
                    </a:ext>
                  </a:extLst>
                </p:cNvPr>
                <p:cNvSpPr/>
                <p:nvPr/>
              </p:nvSpPr>
              <p:spPr>
                <a:xfrm>
                  <a:off x="3243154" y="2942450"/>
                  <a:ext cx="744979" cy="4385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B67A140-C39D-4541-8D79-105E3E544C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154" y="2942450"/>
                  <a:ext cx="744979" cy="438518"/>
                </a:xfrm>
                <a:prstGeom prst="rect">
                  <a:avLst/>
                </a:prstGeom>
                <a:blipFill>
                  <a:blip r:embed="rId45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F8ED7E5-714D-4299-B012-91DE937AC086}"/>
                    </a:ext>
                  </a:extLst>
                </p:cNvPr>
                <p:cNvSpPr/>
                <p:nvPr/>
              </p:nvSpPr>
              <p:spPr>
                <a:xfrm>
                  <a:off x="3193788" y="4608122"/>
                  <a:ext cx="744979" cy="4399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80ABBF9-F2B6-4B4B-8310-CA95A72D3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788" y="4608122"/>
                  <a:ext cx="744979" cy="439929"/>
                </a:xfrm>
                <a:prstGeom prst="rect">
                  <a:avLst/>
                </a:prstGeom>
                <a:blipFill>
                  <a:blip r:embed="rId4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425C79E-9C59-4F94-94BB-5216AF2B87BB}"/>
                    </a:ext>
                  </a:extLst>
                </p:cNvPr>
                <p:cNvSpPr/>
                <p:nvPr/>
              </p:nvSpPr>
              <p:spPr>
                <a:xfrm>
                  <a:off x="5129368" y="2896599"/>
                  <a:ext cx="744979" cy="4382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6DD3372-4E40-4162-A48F-A5A113D39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368" y="2896599"/>
                  <a:ext cx="744979" cy="438262"/>
                </a:xfrm>
                <a:prstGeom prst="rect">
                  <a:avLst/>
                </a:prstGeom>
                <a:blipFill>
                  <a:blip r:embed="rId4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10FE17-4557-47C8-AFE0-E1C33316509B}"/>
                    </a:ext>
                  </a:extLst>
                </p:cNvPr>
                <p:cNvSpPr/>
                <p:nvPr/>
              </p:nvSpPr>
              <p:spPr>
                <a:xfrm>
                  <a:off x="3160994" y="1275864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31BF65-1BA6-4C36-8F80-F2109FD1B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994" y="1275864"/>
                  <a:ext cx="477310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61E51F3-D6AD-4565-B39B-EB71AD27F8A2}"/>
                    </a:ext>
                  </a:extLst>
                </p:cNvPr>
                <p:cNvSpPr/>
                <p:nvPr/>
              </p:nvSpPr>
              <p:spPr>
                <a:xfrm>
                  <a:off x="3118738" y="4422195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3A27641-B99C-46E3-8214-7E0D25380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738" y="4422195"/>
                  <a:ext cx="477310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20B8A5A-DAB1-4981-8146-B548A2E307B5}"/>
                    </a:ext>
                  </a:extLst>
                </p:cNvPr>
                <p:cNvSpPr/>
                <p:nvPr/>
              </p:nvSpPr>
              <p:spPr>
                <a:xfrm>
                  <a:off x="3162099" y="2768694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7F1C46A-6BF7-46D4-A7F5-8777F9595F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099" y="2768694"/>
                  <a:ext cx="477310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F80C424-55A0-45F3-A310-875AF7B1BD99}"/>
                    </a:ext>
                  </a:extLst>
                </p:cNvPr>
                <p:cNvSpPr/>
                <p:nvPr/>
              </p:nvSpPr>
              <p:spPr>
                <a:xfrm>
                  <a:off x="5075468" y="2112027"/>
                  <a:ext cx="643060" cy="4433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9224F57-CEA2-4CC1-87BE-5FDEACF96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468" y="2112027"/>
                  <a:ext cx="643060" cy="443391"/>
                </a:xfrm>
                <a:prstGeom prst="rect">
                  <a:avLst/>
                </a:prstGeom>
                <a:blipFill>
                  <a:blip r:embed="rId51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15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6" grpId="0"/>
      <p:bldP spid="117" grpId="0"/>
      <p:bldP spid="1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754187" y="1119221"/>
            <a:ext cx="8683625" cy="2395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error gradient for neuron 5 in the output layer:</a:t>
            </a:r>
            <a:endParaRPr lang="en-US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20" name="Rectangle 3"/>
          <p:cNvSpPr>
            <a:spLocks noChangeArrowheads="1"/>
          </p:cNvSpPr>
          <p:nvPr/>
        </p:nvSpPr>
        <p:spPr bwMode="auto">
          <a:xfrm>
            <a:off x="2281239" y="2160621"/>
            <a:ext cx="7629525" cy="5508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913260"/>
              </p:ext>
            </p:extLst>
          </p:nvPr>
        </p:nvGraphicFramePr>
        <p:xfrm>
          <a:off x="2362200" y="2233647"/>
          <a:ext cx="7467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3771720" imgH="228600" progId="Equation.3">
                  <p:embed/>
                </p:oleObj>
              </mc:Choice>
              <mc:Fallback>
                <p:oleObj name="Microsoft Equation 3.0" r:id="rId2" imgW="3771720" imgH="228600" progId="Equation.3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33647"/>
                        <a:ext cx="7467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984376" y="3313146"/>
            <a:ext cx="8683625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Determine the weight corrections assuming that the learning rate parameter, 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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is equal to 0.1:</a:t>
            </a:r>
            <a:endParaRPr lang="en-US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22" name="Rectangle 6"/>
          <p:cNvSpPr>
            <a:spLocks noChangeArrowheads="1"/>
          </p:cNvSpPr>
          <p:nvPr/>
        </p:nvSpPr>
        <p:spPr bwMode="auto">
          <a:xfrm>
            <a:off x="2711450" y="4537108"/>
            <a:ext cx="6477000" cy="16589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54534"/>
              </p:ext>
            </p:extLst>
          </p:nvPr>
        </p:nvGraphicFramePr>
        <p:xfrm>
          <a:off x="2711450" y="5041934"/>
          <a:ext cx="6275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200" imgH="228600" progId="Equation.3">
                  <p:embed/>
                </p:oleObj>
              </mc:Choice>
              <mc:Fallback>
                <p:oleObj name="Equation" r:id="rId4" imgW="3238200" imgH="228600" progId="Equation.3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41934"/>
                        <a:ext cx="6275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620871"/>
              </p:ext>
            </p:extLst>
          </p:nvPr>
        </p:nvGraphicFramePr>
        <p:xfrm>
          <a:off x="2782889" y="4681571"/>
          <a:ext cx="62499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600" imgH="228600" progId="Equation.3">
                  <p:embed/>
                </p:oleObj>
              </mc:Choice>
              <mc:Fallback>
                <p:oleObj name="Equation" r:id="rId6" imgW="3225600" imgH="22860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4681571"/>
                        <a:ext cx="62499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020489"/>
              </p:ext>
            </p:extLst>
          </p:nvPr>
        </p:nvGraphicFramePr>
        <p:xfrm>
          <a:off x="2782888" y="5545171"/>
          <a:ext cx="59801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85920" imgH="228600" progId="Equation.3">
                  <p:embed/>
                </p:oleObj>
              </mc:Choice>
              <mc:Fallback>
                <p:oleObj name="Equation" r:id="rId8" imgW="3085920" imgH="22860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545171"/>
                        <a:ext cx="59801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442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905000" y="1081098"/>
            <a:ext cx="85344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 sz="1200" dirty="0"/>
          </a:p>
          <a:p>
            <a:r>
              <a:rPr lang="en-GB" altLang="en-US" dirty="0"/>
              <a:t>	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 Calculate the error gradient for the neurons in the hidden layer:</a:t>
            </a:r>
          </a:p>
          <a:p>
            <a:endParaRPr lang="en-GB" altLang="en-US" sz="3000" dirty="0"/>
          </a:p>
          <a:p>
            <a:endParaRPr lang="en-GB" altLang="en-US" sz="3000" dirty="0"/>
          </a:p>
          <a:p>
            <a:endParaRPr lang="en-GB" altLang="en-US" dirty="0"/>
          </a:p>
          <a:p>
            <a:r>
              <a:rPr lang="en-GB" altLang="en-US" dirty="0"/>
              <a:t>	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Calculate the weight corrections:</a:t>
            </a:r>
          </a:p>
          <a:p>
            <a:endParaRPr lang="en-GB" altLang="en-US" dirty="0"/>
          </a:p>
          <a:p>
            <a:endParaRPr lang="en-GB" altLang="en-US" sz="3200" dirty="0"/>
          </a:p>
          <a:p>
            <a:r>
              <a:rPr lang="en-GB" altLang="en-US" dirty="0"/>
              <a:t>	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 the weights at the hidden neurons:</a:t>
            </a:r>
            <a:endParaRPr lang="en-GB" altLang="en-US" dirty="0"/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2362200" y="4052898"/>
            <a:ext cx="3962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Rectangle 4"/>
          <p:cNvSpPr>
            <a:spLocks noChangeArrowheads="1"/>
          </p:cNvSpPr>
          <p:nvPr/>
        </p:nvSpPr>
        <p:spPr bwMode="auto">
          <a:xfrm>
            <a:off x="2362200" y="2300298"/>
            <a:ext cx="6934200" cy="1143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9" name="Rectangle 5"/>
          <p:cNvSpPr>
            <a:spLocks noChangeArrowheads="1"/>
          </p:cNvSpPr>
          <p:nvPr/>
        </p:nvSpPr>
        <p:spPr bwMode="auto">
          <a:xfrm>
            <a:off x="2362200" y="5348298"/>
            <a:ext cx="4343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57075"/>
              </p:ext>
            </p:extLst>
          </p:nvPr>
        </p:nvGraphicFramePr>
        <p:xfrm>
          <a:off x="2438400" y="2300298"/>
          <a:ext cx="68580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507960" progId="Equation.3">
                  <p:embed/>
                </p:oleObj>
              </mc:Choice>
              <mc:Fallback>
                <p:oleObj name="Equation" r:id="rId2" imgW="2768400" imgH="507960" progId="Equation.3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00298"/>
                        <a:ext cx="68580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76140"/>
              </p:ext>
            </p:extLst>
          </p:nvPr>
        </p:nvGraphicFramePr>
        <p:xfrm>
          <a:off x="2438400" y="4129098"/>
          <a:ext cx="3886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53800" progId="Equation.3">
                  <p:embed/>
                </p:oleObj>
              </mc:Choice>
              <mc:Fallback>
                <p:oleObj name="Equation" r:id="rId4" imgW="1625400" imgH="25380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29098"/>
                        <a:ext cx="38862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71040"/>
              </p:ext>
            </p:extLst>
          </p:nvPr>
        </p:nvGraphicFramePr>
        <p:xfrm>
          <a:off x="2438400" y="5424498"/>
          <a:ext cx="419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253800" progId="Equation.3">
                  <p:embed/>
                </p:oleObj>
              </mc:Choice>
              <mc:Fallback>
                <p:oleObj name="Equation" r:id="rId6" imgW="1777680" imgH="253800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24498"/>
                        <a:ext cx="4191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90550" y="776298"/>
            <a:ext cx="8610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3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Weight training hidden layer</a:t>
            </a:r>
            <a:endParaRPr lang="en-US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58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8" grpId="0" animBg="1"/>
      <p:bldP spid="409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752601" y="609600"/>
            <a:ext cx="8683625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The error gradients for neurons 3 and 4 in the hidden layer: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3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3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Determine the weight corrections:</a:t>
            </a:r>
            <a:endParaRPr lang="en-US" altLang="en-US" sz="3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96" name="Rectangle 3"/>
          <p:cNvSpPr>
            <a:spLocks noChangeArrowheads="1"/>
          </p:cNvSpPr>
          <p:nvPr/>
        </p:nvSpPr>
        <p:spPr bwMode="auto">
          <a:xfrm>
            <a:off x="2133600" y="1752600"/>
            <a:ext cx="8077200" cy="990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7" name="Rectangle 4"/>
          <p:cNvSpPr>
            <a:spLocks noChangeArrowheads="1"/>
          </p:cNvSpPr>
          <p:nvPr/>
        </p:nvSpPr>
        <p:spPr bwMode="auto">
          <a:xfrm>
            <a:off x="2133600" y="3505200"/>
            <a:ext cx="5943600" cy="228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209800" y="1828801"/>
          <a:ext cx="7924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22760" imgH="228600" progId="Equation.3">
                  <p:embed/>
                </p:oleObj>
              </mc:Choice>
              <mc:Fallback>
                <p:oleObj name="Equation" r:id="rId2" imgW="4622760" imgH="228600" progId="Equation.3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1"/>
                        <a:ext cx="7924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209800" y="2286000"/>
          <a:ext cx="7924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20880" imgH="228600" progId="Equation.3">
                  <p:embed/>
                </p:oleObj>
              </mc:Choice>
              <mc:Fallback>
                <p:oleObj name="Equation" r:id="rId4" imgW="4520880" imgH="2286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7924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8" name="Group 7"/>
          <p:cNvGrpSpPr>
            <a:grpSpLocks/>
          </p:cNvGrpSpPr>
          <p:nvPr/>
        </p:nvGrpSpPr>
        <p:grpSpPr bwMode="auto">
          <a:xfrm>
            <a:off x="2286000" y="3581400"/>
            <a:ext cx="5715000" cy="2133600"/>
            <a:chOff x="432" y="1632"/>
            <a:chExt cx="3072" cy="1174"/>
          </a:xfrm>
        </p:grpSpPr>
        <p:graphicFrame>
          <p:nvGraphicFramePr>
            <p:cNvPr id="41988" name="Object 4"/>
            <p:cNvGraphicFramePr>
              <a:graphicFrameLocks noChangeAspect="1"/>
            </p:cNvGraphicFramePr>
            <p:nvPr/>
          </p:nvGraphicFramePr>
          <p:xfrm>
            <a:off x="432" y="1632"/>
            <a:ext cx="268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27200" imgH="228600" progId="Equation.3">
                    <p:embed/>
                  </p:oleObj>
                </mc:Choice>
                <mc:Fallback>
                  <p:oleObj name="Equation" r:id="rId6" imgW="2527200" imgH="228600" progId="Equation.3">
                    <p:embed/>
                    <p:pic>
                      <p:nvPicPr>
                        <p:cNvPr id="4198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632"/>
                          <a:ext cx="268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" name="Object 5"/>
            <p:cNvGraphicFramePr>
              <a:graphicFrameLocks noChangeAspect="1"/>
            </p:cNvGraphicFramePr>
            <p:nvPr/>
          </p:nvGraphicFramePr>
          <p:xfrm>
            <a:off x="432" y="1824"/>
            <a:ext cx="26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65360" imgH="228600" progId="Equation.3">
                    <p:embed/>
                  </p:oleObj>
                </mc:Choice>
                <mc:Fallback>
                  <p:oleObj name="Equation" r:id="rId8" imgW="2565360" imgH="228600" progId="Equation.3">
                    <p:embed/>
                    <p:pic>
                      <p:nvPicPr>
                        <p:cNvPr id="419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824"/>
                          <a:ext cx="26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" name="Object 6"/>
            <p:cNvGraphicFramePr>
              <a:graphicFrameLocks noChangeAspect="1"/>
            </p:cNvGraphicFramePr>
            <p:nvPr/>
          </p:nvGraphicFramePr>
          <p:xfrm>
            <a:off x="432" y="2016"/>
            <a:ext cx="288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882880" imgH="228600" progId="Equation.3">
                    <p:embed/>
                  </p:oleObj>
                </mc:Choice>
                <mc:Fallback>
                  <p:oleObj name="Equation" r:id="rId10" imgW="2882880" imgH="228600" progId="Equation.3">
                    <p:embed/>
                    <p:pic>
                      <p:nvPicPr>
                        <p:cNvPr id="4199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016"/>
                          <a:ext cx="288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Object 7"/>
            <p:cNvGraphicFramePr>
              <a:graphicFrameLocks noChangeAspect="1"/>
            </p:cNvGraphicFramePr>
            <p:nvPr/>
          </p:nvGraphicFramePr>
          <p:xfrm>
            <a:off x="432" y="2208"/>
            <a:ext cx="297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831760" imgH="215640" progId="Equation.3">
                    <p:embed/>
                  </p:oleObj>
                </mc:Choice>
                <mc:Fallback>
                  <p:oleObj name="Equation" r:id="rId12" imgW="2831760" imgH="215640" progId="Equation.3">
                    <p:embed/>
                    <p:pic>
                      <p:nvPicPr>
                        <p:cNvPr id="419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208"/>
                          <a:ext cx="297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2" name="Object 8"/>
            <p:cNvGraphicFramePr>
              <a:graphicFrameLocks noChangeAspect="1"/>
            </p:cNvGraphicFramePr>
            <p:nvPr/>
          </p:nvGraphicFramePr>
          <p:xfrm>
            <a:off x="432" y="2400"/>
            <a:ext cx="297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869920" imgH="215640" progId="Equation.3">
                    <p:embed/>
                  </p:oleObj>
                </mc:Choice>
                <mc:Fallback>
                  <p:oleObj name="Equation" r:id="rId14" imgW="2869920" imgH="215640" progId="Equation.3">
                    <p:embed/>
                    <p:pic>
                      <p:nvPicPr>
                        <p:cNvPr id="4199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400"/>
                          <a:ext cx="297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432" y="2592"/>
            <a:ext cx="307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09600" imgH="215640" progId="Equation.3">
                    <p:embed/>
                  </p:oleObj>
                </mc:Choice>
                <mc:Fallback>
                  <p:oleObj name="Equation" r:id="rId16" imgW="3009600" imgH="215640" progId="Equation.3">
                    <p:embed/>
                    <p:pic>
                      <p:nvPicPr>
                        <p:cNvPr id="419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592"/>
                          <a:ext cx="307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230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6" grpId="0" animBg="1"/>
      <p:bldP spid="419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02038" y="458580"/>
            <a:ext cx="868362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 last, we update all weights and threshold:</a:t>
            </a:r>
            <a:endParaRPr lang="en-US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505200" y="914400"/>
            <a:ext cx="5562600" cy="441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3657600" y="990601"/>
            <a:ext cx="5256508" cy="4299099"/>
            <a:chOff x="1375" y="454"/>
            <a:chExt cx="3118" cy="2587"/>
          </a:xfrm>
        </p:grpSpPr>
        <p:grpSp>
          <p:nvGrpSpPr>
            <p:cNvPr id="43015" name="Group 5"/>
            <p:cNvGrpSpPr>
              <a:grpSpLocks/>
            </p:cNvGrpSpPr>
            <p:nvPr/>
          </p:nvGrpSpPr>
          <p:grpSpPr bwMode="auto">
            <a:xfrm>
              <a:off x="1375" y="454"/>
              <a:ext cx="2829" cy="256"/>
              <a:chOff x="1375" y="454"/>
              <a:chExt cx="2829" cy="256"/>
            </a:xfrm>
          </p:grpSpPr>
          <p:sp>
            <p:nvSpPr>
              <p:cNvPr id="43196" name="Rectangle 6"/>
              <p:cNvSpPr>
                <a:spLocks noChangeArrowheads="1"/>
              </p:cNvSpPr>
              <p:nvPr/>
            </p:nvSpPr>
            <p:spPr bwMode="auto">
              <a:xfrm>
                <a:off x="3885" y="473"/>
                <a:ext cx="3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5038</a:t>
                </a:r>
                <a:endParaRPr lang="en-AU" altLang="en-US"/>
              </a:p>
            </p:txBody>
          </p:sp>
          <p:sp>
            <p:nvSpPr>
              <p:cNvPr id="43197" name="Rectangle 7"/>
              <p:cNvSpPr>
                <a:spLocks noChangeArrowheads="1"/>
              </p:cNvSpPr>
              <p:nvPr/>
            </p:nvSpPr>
            <p:spPr bwMode="auto">
              <a:xfrm>
                <a:off x="3842" y="473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98" name="Rectangle 8"/>
              <p:cNvSpPr>
                <a:spLocks noChangeArrowheads="1"/>
              </p:cNvSpPr>
              <p:nvPr/>
            </p:nvSpPr>
            <p:spPr bwMode="auto">
              <a:xfrm>
                <a:off x="3756" y="473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99" name="Rectangle 9"/>
              <p:cNvSpPr>
                <a:spLocks noChangeArrowheads="1"/>
              </p:cNvSpPr>
              <p:nvPr/>
            </p:nvSpPr>
            <p:spPr bwMode="auto">
              <a:xfrm>
                <a:off x="3243" y="473"/>
                <a:ext cx="31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0038</a:t>
                </a:r>
                <a:endParaRPr lang="en-AU" altLang="en-US"/>
              </a:p>
            </p:txBody>
          </p:sp>
          <p:sp>
            <p:nvSpPr>
              <p:cNvPr id="43200" name="Rectangle 10"/>
              <p:cNvSpPr>
                <a:spLocks noChangeArrowheads="1"/>
              </p:cNvSpPr>
              <p:nvPr/>
            </p:nvSpPr>
            <p:spPr bwMode="auto">
              <a:xfrm>
                <a:off x="3200" y="473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201" name="Rectangle 11"/>
              <p:cNvSpPr>
                <a:spLocks noChangeArrowheads="1"/>
              </p:cNvSpPr>
              <p:nvPr/>
            </p:nvSpPr>
            <p:spPr bwMode="auto">
              <a:xfrm>
                <a:off x="3114" y="473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202" name="Rectangle 12"/>
              <p:cNvSpPr>
                <a:spLocks noChangeArrowheads="1"/>
              </p:cNvSpPr>
              <p:nvPr/>
            </p:nvSpPr>
            <p:spPr bwMode="auto">
              <a:xfrm>
                <a:off x="2876" y="473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5</a:t>
                </a:r>
                <a:endParaRPr lang="en-AU" altLang="en-US"/>
              </a:p>
            </p:txBody>
          </p:sp>
          <p:sp>
            <p:nvSpPr>
              <p:cNvPr id="43203" name="Rectangle 13"/>
              <p:cNvSpPr>
                <a:spLocks noChangeArrowheads="1"/>
              </p:cNvSpPr>
              <p:nvPr/>
            </p:nvSpPr>
            <p:spPr bwMode="auto">
              <a:xfrm>
                <a:off x="2833" y="473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204" name="Rectangle 14"/>
              <p:cNvSpPr>
                <a:spLocks noChangeArrowheads="1"/>
              </p:cNvSpPr>
              <p:nvPr/>
            </p:nvSpPr>
            <p:spPr bwMode="auto">
              <a:xfrm>
                <a:off x="2747" y="473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205" name="Rectangle 15"/>
              <p:cNvSpPr>
                <a:spLocks noChangeArrowheads="1"/>
              </p:cNvSpPr>
              <p:nvPr/>
            </p:nvSpPr>
            <p:spPr bwMode="auto">
              <a:xfrm>
                <a:off x="2419" y="543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13</a:t>
                </a:r>
                <a:endParaRPr lang="en-AU" altLang="en-US"/>
              </a:p>
            </p:txBody>
          </p:sp>
          <p:sp>
            <p:nvSpPr>
              <p:cNvPr id="43206" name="Rectangle 16"/>
              <p:cNvSpPr>
                <a:spLocks noChangeArrowheads="1"/>
              </p:cNvSpPr>
              <p:nvPr/>
            </p:nvSpPr>
            <p:spPr bwMode="auto">
              <a:xfrm>
                <a:off x="1903" y="543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13</a:t>
                </a:r>
                <a:endParaRPr lang="en-AU" altLang="en-US"/>
              </a:p>
            </p:txBody>
          </p:sp>
          <p:sp>
            <p:nvSpPr>
              <p:cNvPr id="43207" name="Rectangle 17"/>
              <p:cNvSpPr>
                <a:spLocks noChangeArrowheads="1"/>
              </p:cNvSpPr>
              <p:nvPr/>
            </p:nvSpPr>
            <p:spPr bwMode="auto">
              <a:xfrm>
                <a:off x="1472" y="543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13</a:t>
                </a:r>
                <a:endParaRPr lang="en-AU" altLang="en-US"/>
              </a:p>
            </p:txBody>
          </p:sp>
          <p:sp>
            <p:nvSpPr>
              <p:cNvPr id="43208" name="Rectangle 18"/>
              <p:cNvSpPr>
                <a:spLocks noChangeArrowheads="1"/>
              </p:cNvSpPr>
              <p:nvPr/>
            </p:nvSpPr>
            <p:spPr bwMode="auto">
              <a:xfrm>
                <a:off x="3624" y="454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209" name="Rectangle 19"/>
              <p:cNvSpPr>
                <a:spLocks noChangeArrowheads="1"/>
              </p:cNvSpPr>
              <p:nvPr/>
            </p:nvSpPr>
            <p:spPr bwMode="auto">
              <a:xfrm>
                <a:off x="2989" y="454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210" name="Rectangle 20"/>
              <p:cNvSpPr>
                <a:spLocks noChangeArrowheads="1"/>
              </p:cNvSpPr>
              <p:nvPr/>
            </p:nvSpPr>
            <p:spPr bwMode="auto">
              <a:xfrm>
                <a:off x="2615" y="454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211" name="Rectangle 21"/>
              <p:cNvSpPr>
                <a:spLocks noChangeArrowheads="1"/>
              </p:cNvSpPr>
              <p:nvPr/>
            </p:nvSpPr>
            <p:spPr bwMode="auto">
              <a:xfrm>
                <a:off x="2217" y="454"/>
                <a:ext cx="9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en-AU" altLang="en-US"/>
              </a:p>
            </p:txBody>
          </p:sp>
          <p:sp>
            <p:nvSpPr>
              <p:cNvPr id="43212" name="Rectangle 22"/>
              <p:cNvSpPr>
                <a:spLocks noChangeArrowheads="1"/>
              </p:cNvSpPr>
              <p:nvPr/>
            </p:nvSpPr>
            <p:spPr bwMode="auto">
              <a:xfrm>
                <a:off x="2089" y="454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213" name="Rectangle 23"/>
              <p:cNvSpPr>
                <a:spLocks noChangeArrowheads="1"/>
              </p:cNvSpPr>
              <p:nvPr/>
            </p:nvSpPr>
            <p:spPr bwMode="auto">
              <a:xfrm>
                <a:off x="1668" y="454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214" name="Rectangle 24"/>
              <p:cNvSpPr>
                <a:spLocks noChangeArrowheads="1"/>
              </p:cNvSpPr>
              <p:nvPr/>
            </p:nvSpPr>
            <p:spPr bwMode="auto">
              <a:xfrm>
                <a:off x="2322" y="473"/>
                <a:ext cx="10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215" name="Rectangle 25"/>
              <p:cNvSpPr>
                <a:spLocks noChangeArrowheads="1"/>
              </p:cNvSpPr>
              <p:nvPr/>
            </p:nvSpPr>
            <p:spPr bwMode="auto">
              <a:xfrm>
                <a:off x="1806" y="473"/>
                <a:ext cx="10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216" name="Rectangle 26"/>
              <p:cNvSpPr>
                <a:spLocks noChangeArrowheads="1"/>
              </p:cNvSpPr>
              <p:nvPr/>
            </p:nvSpPr>
            <p:spPr bwMode="auto">
              <a:xfrm>
                <a:off x="1375" y="473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</p:grpSp>
        <p:grpSp>
          <p:nvGrpSpPr>
            <p:cNvPr id="43016" name="Group 27"/>
            <p:cNvGrpSpPr>
              <a:grpSpLocks/>
            </p:cNvGrpSpPr>
            <p:nvPr/>
          </p:nvGrpSpPr>
          <p:grpSpPr bwMode="auto">
            <a:xfrm>
              <a:off x="1392" y="720"/>
              <a:ext cx="2839" cy="254"/>
              <a:chOff x="1375" y="820"/>
              <a:chExt cx="2839" cy="254"/>
            </a:xfrm>
          </p:grpSpPr>
          <p:sp>
            <p:nvSpPr>
              <p:cNvPr id="43175" name="Rectangle 28"/>
              <p:cNvSpPr>
                <a:spLocks noChangeArrowheads="1"/>
              </p:cNvSpPr>
              <p:nvPr/>
            </p:nvSpPr>
            <p:spPr bwMode="auto">
              <a:xfrm>
                <a:off x="3895" y="839"/>
                <a:ext cx="3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8985</a:t>
                </a:r>
                <a:endParaRPr lang="en-AU" altLang="en-US"/>
              </a:p>
            </p:txBody>
          </p:sp>
          <p:sp>
            <p:nvSpPr>
              <p:cNvPr id="43176" name="Rectangle 29"/>
              <p:cNvSpPr>
                <a:spLocks noChangeArrowheads="1"/>
              </p:cNvSpPr>
              <p:nvPr/>
            </p:nvSpPr>
            <p:spPr bwMode="auto">
              <a:xfrm>
                <a:off x="3852" y="839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77" name="Rectangle 30"/>
              <p:cNvSpPr>
                <a:spLocks noChangeArrowheads="1"/>
              </p:cNvSpPr>
              <p:nvPr/>
            </p:nvSpPr>
            <p:spPr bwMode="auto">
              <a:xfrm>
                <a:off x="3766" y="839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78" name="Rectangle 31"/>
              <p:cNvSpPr>
                <a:spLocks noChangeArrowheads="1"/>
              </p:cNvSpPr>
              <p:nvPr/>
            </p:nvSpPr>
            <p:spPr bwMode="auto">
              <a:xfrm>
                <a:off x="3254" y="839"/>
                <a:ext cx="31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0015</a:t>
                </a:r>
                <a:endParaRPr lang="en-AU" altLang="en-US"/>
              </a:p>
            </p:txBody>
          </p:sp>
          <p:sp>
            <p:nvSpPr>
              <p:cNvPr id="43179" name="Rectangle 32"/>
              <p:cNvSpPr>
                <a:spLocks noChangeArrowheads="1"/>
              </p:cNvSpPr>
              <p:nvPr/>
            </p:nvSpPr>
            <p:spPr bwMode="auto">
              <a:xfrm>
                <a:off x="3211" y="839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80" name="Rectangle 33"/>
              <p:cNvSpPr>
                <a:spLocks noChangeArrowheads="1"/>
              </p:cNvSpPr>
              <p:nvPr/>
            </p:nvSpPr>
            <p:spPr bwMode="auto">
              <a:xfrm>
                <a:off x="3125" y="839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81" name="Rectangle 34"/>
              <p:cNvSpPr>
                <a:spLocks noChangeArrowheads="1"/>
              </p:cNvSpPr>
              <p:nvPr/>
            </p:nvSpPr>
            <p:spPr bwMode="auto">
              <a:xfrm>
                <a:off x="2888" y="839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9</a:t>
                </a:r>
                <a:endParaRPr lang="en-AU" altLang="en-US"/>
              </a:p>
            </p:txBody>
          </p:sp>
          <p:sp>
            <p:nvSpPr>
              <p:cNvPr id="43182" name="Rectangle 35"/>
              <p:cNvSpPr>
                <a:spLocks noChangeArrowheads="1"/>
              </p:cNvSpPr>
              <p:nvPr/>
            </p:nvSpPr>
            <p:spPr bwMode="auto">
              <a:xfrm>
                <a:off x="2845" y="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83" name="Rectangle 36"/>
              <p:cNvSpPr>
                <a:spLocks noChangeArrowheads="1"/>
              </p:cNvSpPr>
              <p:nvPr/>
            </p:nvSpPr>
            <p:spPr bwMode="auto">
              <a:xfrm>
                <a:off x="2759" y="839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84" name="Rectangle 37"/>
              <p:cNvSpPr>
                <a:spLocks noChangeArrowheads="1"/>
              </p:cNvSpPr>
              <p:nvPr/>
            </p:nvSpPr>
            <p:spPr bwMode="auto">
              <a:xfrm>
                <a:off x="2426" y="907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14</a:t>
                </a:r>
                <a:endParaRPr lang="en-AU" altLang="en-US"/>
              </a:p>
            </p:txBody>
          </p:sp>
          <p:sp>
            <p:nvSpPr>
              <p:cNvPr id="43185" name="Rectangle 38"/>
              <p:cNvSpPr>
                <a:spLocks noChangeArrowheads="1"/>
              </p:cNvSpPr>
              <p:nvPr/>
            </p:nvSpPr>
            <p:spPr bwMode="auto">
              <a:xfrm>
                <a:off x="1907" y="907"/>
                <a:ext cx="136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14</a:t>
                </a:r>
                <a:endParaRPr lang="en-AU" altLang="en-US"/>
              </a:p>
            </p:txBody>
          </p:sp>
          <p:sp>
            <p:nvSpPr>
              <p:cNvPr id="43186" name="Rectangle 39"/>
              <p:cNvSpPr>
                <a:spLocks noChangeArrowheads="1"/>
              </p:cNvSpPr>
              <p:nvPr/>
            </p:nvSpPr>
            <p:spPr bwMode="auto">
              <a:xfrm>
                <a:off x="1472" y="907"/>
                <a:ext cx="136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14</a:t>
                </a:r>
                <a:endParaRPr lang="en-AU" altLang="en-US"/>
              </a:p>
            </p:txBody>
          </p:sp>
          <p:sp>
            <p:nvSpPr>
              <p:cNvPr id="43187" name="Rectangle 40"/>
              <p:cNvSpPr>
                <a:spLocks noChangeArrowheads="1"/>
              </p:cNvSpPr>
              <p:nvPr/>
            </p:nvSpPr>
            <p:spPr bwMode="auto">
              <a:xfrm>
                <a:off x="3634" y="820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88" name="Rectangle 41"/>
              <p:cNvSpPr>
                <a:spLocks noChangeArrowheads="1"/>
              </p:cNvSpPr>
              <p:nvPr/>
            </p:nvSpPr>
            <p:spPr bwMode="auto">
              <a:xfrm>
                <a:off x="3002" y="820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AU" altLang="en-US"/>
              </a:p>
            </p:txBody>
          </p:sp>
          <p:sp>
            <p:nvSpPr>
              <p:cNvPr id="43189" name="Rectangle 42"/>
              <p:cNvSpPr>
                <a:spLocks noChangeArrowheads="1"/>
              </p:cNvSpPr>
              <p:nvPr/>
            </p:nvSpPr>
            <p:spPr bwMode="auto">
              <a:xfrm>
                <a:off x="2627" y="820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90" name="Rectangle 43"/>
              <p:cNvSpPr>
                <a:spLocks noChangeArrowheads="1"/>
              </p:cNvSpPr>
              <p:nvPr/>
            </p:nvSpPr>
            <p:spPr bwMode="auto">
              <a:xfrm>
                <a:off x="2225" y="820"/>
                <a:ext cx="9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en-AU" altLang="en-US"/>
              </a:p>
            </p:txBody>
          </p:sp>
          <p:sp>
            <p:nvSpPr>
              <p:cNvPr id="43191" name="Rectangle 44"/>
              <p:cNvSpPr>
                <a:spLocks noChangeArrowheads="1"/>
              </p:cNvSpPr>
              <p:nvPr/>
            </p:nvSpPr>
            <p:spPr bwMode="auto">
              <a:xfrm>
                <a:off x="2097" y="820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192" name="Rectangle 45"/>
              <p:cNvSpPr>
                <a:spLocks noChangeArrowheads="1"/>
              </p:cNvSpPr>
              <p:nvPr/>
            </p:nvSpPr>
            <p:spPr bwMode="auto">
              <a:xfrm>
                <a:off x="1672" y="820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93" name="Rectangle 46"/>
              <p:cNvSpPr>
                <a:spLocks noChangeArrowheads="1"/>
              </p:cNvSpPr>
              <p:nvPr/>
            </p:nvSpPr>
            <p:spPr bwMode="auto">
              <a:xfrm>
                <a:off x="2330" y="839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94" name="Rectangle 47"/>
              <p:cNvSpPr>
                <a:spLocks noChangeArrowheads="1"/>
              </p:cNvSpPr>
              <p:nvPr/>
            </p:nvSpPr>
            <p:spPr bwMode="auto">
              <a:xfrm>
                <a:off x="1810" y="839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95" name="Rectangle 48"/>
              <p:cNvSpPr>
                <a:spLocks noChangeArrowheads="1"/>
              </p:cNvSpPr>
              <p:nvPr/>
            </p:nvSpPr>
            <p:spPr bwMode="auto">
              <a:xfrm>
                <a:off x="1375" y="839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</p:grpSp>
        <p:grpSp>
          <p:nvGrpSpPr>
            <p:cNvPr id="43017" name="Group 49"/>
            <p:cNvGrpSpPr>
              <a:grpSpLocks/>
            </p:cNvGrpSpPr>
            <p:nvPr/>
          </p:nvGrpSpPr>
          <p:grpSpPr bwMode="auto">
            <a:xfrm>
              <a:off x="1392" y="1008"/>
              <a:ext cx="2874" cy="256"/>
              <a:chOff x="1375" y="1186"/>
              <a:chExt cx="2874" cy="256"/>
            </a:xfrm>
          </p:grpSpPr>
          <p:sp>
            <p:nvSpPr>
              <p:cNvPr id="43154" name="Rectangle 50"/>
              <p:cNvSpPr>
                <a:spLocks noChangeArrowheads="1"/>
              </p:cNvSpPr>
              <p:nvPr/>
            </p:nvSpPr>
            <p:spPr bwMode="auto">
              <a:xfrm>
                <a:off x="3932" y="1205"/>
                <a:ext cx="31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4038</a:t>
                </a:r>
                <a:endParaRPr lang="en-AU" altLang="en-US"/>
              </a:p>
            </p:txBody>
          </p:sp>
          <p:sp>
            <p:nvSpPr>
              <p:cNvPr id="43155" name="Rectangle 51"/>
              <p:cNvSpPr>
                <a:spLocks noChangeArrowheads="1"/>
              </p:cNvSpPr>
              <p:nvPr/>
            </p:nvSpPr>
            <p:spPr bwMode="auto">
              <a:xfrm>
                <a:off x="3892" y="1205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56" name="Rectangle 52"/>
              <p:cNvSpPr>
                <a:spLocks noChangeArrowheads="1"/>
              </p:cNvSpPr>
              <p:nvPr/>
            </p:nvSpPr>
            <p:spPr bwMode="auto">
              <a:xfrm>
                <a:off x="3803" y="1205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57" name="Rectangle 53"/>
              <p:cNvSpPr>
                <a:spLocks noChangeArrowheads="1"/>
              </p:cNvSpPr>
              <p:nvPr/>
            </p:nvSpPr>
            <p:spPr bwMode="auto">
              <a:xfrm>
                <a:off x="3293" y="1205"/>
                <a:ext cx="31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0038</a:t>
                </a:r>
                <a:endParaRPr lang="en-AU" altLang="en-US"/>
              </a:p>
            </p:txBody>
          </p:sp>
          <p:sp>
            <p:nvSpPr>
              <p:cNvPr id="43158" name="Rectangle 54"/>
              <p:cNvSpPr>
                <a:spLocks noChangeArrowheads="1"/>
              </p:cNvSpPr>
              <p:nvPr/>
            </p:nvSpPr>
            <p:spPr bwMode="auto">
              <a:xfrm>
                <a:off x="3250" y="120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59" name="Rectangle 55"/>
              <p:cNvSpPr>
                <a:spLocks noChangeArrowheads="1"/>
              </p:cNvSpPr>
              <p:nvPr/>
            </p:nvSpPr>
            <p:spPr bwMode="auto">
              <a:xfrm>
                <a:off x="3163" y="1205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60" name="Rectangle 56"/>
              <p:cNvSpPr>
                <a:spLocks noChangeArrowheads="1"/>
              </p:cNvSpPr>
              <p:nvPr/>
            </p:nvSpPr>
            <p:spPr bwMode="auto">
              <a:xfrm>
                <a:off x="2923" y="1205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4</a:t>
                </a:r>
                <a:endParaRPr lang="en-AU" altLang="en-US"/>
              </a:p>
            </p:txBody>
          </p:sp>
          <p:sp>
            <p:nvSpPr>
              <p:cNvPr id="43161" name="Rectangle 57"/>
              <p:cNvSpPr>
                <a:spLocks noChangeArrowheads="1"/>
              </p:cNvSpPr>
              <p:nvPr/>
            </p:nvSpPr>
            <p:spPr bwMode="auto">
              <a:xfrm>
                <a:off x="2880" y="120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62" name="Rectangle 58"/>
              <p:cNvSpPr>
                <a:spLocks noChangeArrowheads="1"/>
              </p:cNvSpPr>
              <p:nvPr/>
            </p:nvSpPr>
            <p:spPr bwMode="auto">
              <a:xfrm>
                <a:off x="2794" y="1205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63" name="Rectangle 59"/>
              <p:cNvSpPr>
                <a:spLocks noChangeArrowheads="1"/>
              </p:cNvSpPr>
              <p:nvPr/>
            </p:nvSpPr>
            <p:spPr bwMode="auto">
              <a:xfrm>
                <a:off x="2464" y="1275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23</a:t>
                </a:r>
                <a:endParaRPr lang="en-AU" altLang="en-US"/>
              </a:p>
            </p:txBody>
          </p:sp>
          <p:sp>
            <p:nvSpPr>
              <p:cNvPr id="43164" name="Rectangle 60"/>
              <p:cNvSpPr>
                <a:spLocks noChangeArrowheads="1"/>
              </p:cNvSpPr>
              <p:nvPr/>
            </p:nvSpPr>
            <p:spPr bwMode="auto">
              <a:xfrm>
                <a:off x="1934" y="1275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23</a:t>
                </a:r>
                <a:endParaRPr lang="en-AU" altLang="en-US"/>
              </a:p>
            </p:txBody>
          </p:sp>
          <p:sp>
            <p:nvSpPr>
              <p:cNvPr id="43165" name="Rectangle 61"/>
              <p:cNvSpPr>
                <a:spLocks noChangeArrowheads="1"/>
              </p:cNvSpPr>
              <p:nvPr/>
            </p:nvSpPr>
            <p:spPr bwMode="auto">
              <a:xfrm>
                <a:off x="1488" y="1275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23</a:t>
                </a:r>
                <a:endParaRPr lang="en-AU" altLang="en-US"/>
              </a:p>
            </p:txBody>
          </p:sp>
          <p:sp>
            <p:nvSpPr>
              <p:cNvPr id="43166" name="Rectangle 62"/>
              <p:cNvSpPr>
                <a:spLocks noChangeArrowheads="1"/>
              </p:cNvSpPr>
              <p:nvPr/>
            </p:nvSpPr>
            <p:spPr bwMode="auto">
              <a:xfrm>
                <a:off x="3673" y="1186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67" name="Rectangle 63"/>
              <p:cNvSpPr>
                <a:spLocks noChangeArrowheads="1"/>
              </p:cNvSpPr>
              <p:nvPr/>
            </p:nvSpPr>
            <p:spPr bwMode="auto">
              <a:xfrm>
                <a:off x="3038" y="1186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168" name="Rectangle 64"/>
              <p:cNvSpPr>
                <a:spLocks noChangeArrowheads="1"/>
              </p:cNvSpPr>
              <p:nvPr/>
            </p:nvSpPr>
            <p:spPr bwMode="auto">
              <a:xfrm>
                <a:off x="2662" y="1186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69" name="Rectangle 65"/>
              <p:cNvSpPr>
                <a:spLocks noChangeArrowheads="1"/>
              </p:cNvSpPr>
              <p:nvPr/>
            </p:nvSpPr>
            <p:spPr bwMode="auto">
              <a:xfrm>
                <a:off x="2249" y="1186"/>
                <a:ext cx="9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en-AU" altLang="en-US"/>
              </a:p>
            </p:txBody>
          </p:sp>
          <p:sp>
            <p:nvSpPr>
              <p:cNvPr id="43170" name="Rectangle 66"/>
              <p:cNvSpPr>
                <a:spLocks noChangeArrowheads="1"/>
              </p:cNvSpPr>
              <p:nvPr/>
            </p:nvSpPr>
            <p:spPr bwMode="auto">
              <a:xfrm>
                <a:off x="2120" y="1186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171" name="Rectangle 67"/>
              <p:cNvSpPr>
                <a:spLocks noChangeArrowheads="1"/>
              </p:cNvSpPr>
              <p:nvPr/>
            </p:nvSpPr>
            <p:spPr bwMode="auto">
              <a:xfrm>
                <a:off x="1684" y="1186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72" name="Rectangle 68"/>
              <p:cNvSpPr>
                <a:spLocks noChangeArrowheads="1"/>
              </p:cNvSpPr>
              <p:nvPr/>
            </p:nvSpPr>
            <p:spPr bwMode="auto">
              <a:xfrm>
                <a:off x="2351" y="1205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73" name="Rectangle 69"/>
              <p:cNvSpPr>
                <a:spLocks noChangeArrowheads="1"/>
              </p:cNvSpPr>
              <p:nvPr/>
            </p:nvSpPr>
            <p:spPr bwMode="auto">
              <a:xfrm>
                <a:off x="1822" y="1205"/>
                <a:ext cx="10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74" name="Rectangle 70"/>
              <p:cNvSpPr>
                <a:spLocks noChangeArrowheads="1"/>
              </p:cNvSpPr>
              <p:nvPr/>
            </p:nvSpPr>
            <p:spPr bwMode="auto">
              <a:xfrm>
                <a:off x="1375" y="1205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</p:grpSp>
        <p:grpSp>
          <p:nvGrpSpPr>
            <p:cNvPr id="43018" name="Group 71"/>
            <p:cNvGrpSpPr>
              <a:grpSpLocks/>
            </p:cNvGrpSpPr>
            <p:nvPr/>
          </p:nvGrpSpPr>
          <p:grpSpPr bwMode="auto">
            <a:xfrm>
              <a:off x="1392" y="1296"/>
              <a:ext cx="2873" cy="254"/>
              <a:chOff x="1375" y="1552"/>
              <a:chExt cx="2873" cy="254"/>
            </a:xfrm>
          </p:grpSpPr>
          <p:sp>
            <p:nvSpPr>
              <p:cNvPr id="43133" name="Rectangle 72"/>
              <p:cNvSpPr>
                <a:spLocks noChangeArrowheads="1"/>
              </p:cNvSpPr>
              <p:nvPr/>
            </p:nvSpPr>
            <p:spPr bwMode="auto">
              <a:xfrm>
                <a:off x="3929" y="1571"/>
                <a:ext cx="3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9985</a:t>
                </a:r>
                <a:endParaRPr lang="en-AU" altLang="en-US"/>
              </a:p>
            </p:txBody>
          </p:sp>
          <p:sp>
            <p:nvSpPr>
              <p:cNvPr id="43134" name="Rectangle 73"/>
              <p:cNvSpPr>
                <a:spLocks noChangeArrowheads="1"/>
              </p:cNvSpPr>
              <p:nvPr/>
            </p:nvSpPr>
            <p:spPr bwMode="auto">
              <a:xfrm>
                <a:off x="3886" y="1571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35" name="Rectangle 74"/>
              <p:cNvSpPr>
                <a:spLocks noChangeArrowheads="1"/>
              </p:cNvSpPr>
              <p:nvPr/>
            </p:nvSpPr>
            <p:spPr bwMode="auto">
              <a:xfrm>
                <a:off x="3800" y="1571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36" name="Rectangle 75"/>
              <p:cNvSpPr>
                <a:spLocks noChangeArrowheads="1"/>
              </p:cNvSpPr>
              <p:nvPr/>
            </p:nvSpPr>
            <p:spPr bwMode="auto">
              <a:xfrm>
                <a:off x="3287" y="1571"/>
                <a:ext cx="31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0015</a:t>
                </a:r>
                <a:endParaRPr lang="en-AU" altLang="en-US"/>
              </a:p>
            </p:txBody>
          </p:sp>
          <p:sp>
            <p:nvSpPr>
              <p:cNvPr id="43137" name="Rectangle 76"/>
              <p:cNvSpPr>
                <a:spLocks noChangeArrowheads="1"/>
              </p:cNvSpPr>
              <p:nvPr/>
            </p:nvSpPr>
            <p:spPr bwMode="auto">
              <a:xfrm>
                <a:off x="3244" y="1571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38" name="Rectangle 77"/>
              <p:cNvSpPr>
                <a:spLocks noChangeArrowheads="1"/>
              </p:cNvSpPr>
              <p:nvPr/>
            </p:nvSpPr>
            <p:spPr bwMode="auto">
              <a:xfrm>
                <a:off x="3158" y="1571"/>
                <a:ext cx="8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39" name="Rectangle 78"/>
              <p:cNvSpPr>
                <a:spLocks noChangeArrowheads="1"/>
              </p:cNvSpPr>
              <p:nvPr/>
            </p:nvSpPr>
            <p:spPr bwMode="auto">
              <a:xfrm>
                <a:off x="2921" y="1571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40" name="Rectangle 79"/>
              <p:cNvSpPr>
                <a:spLocks noChangeArrowheads="1"/>
              </p:cNvSpPr>
              <p:nvPr/>
            </p:nvSpPr>
            <p:spPr bwMode="auto">
              <a:xfrm>
                <a:off x="2877" y="1571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41" name="Rectangle 80"/>
              <p:cNvSpPr>
                <a:spLocks noChangeArrowheads="1"/>
              </p:cNvSpPr>
              <p:nvPr/>
            </p:nvSpPr>
            <p:spPr bwMode="auto">
              <a:xfrm>
                <a:off x="2791" y="1571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1</a:t>
                </a:r>
                <a:endParaRPr lang="en-AU" altLang="en-US"/>
              </a:p>
            </p:txBody>
          </p:sp>
          <p:sp>
            <p:nvSpPr>
              <p:cNvPr id="43142" name="Rectangle 81"/>
              <p:cNvSpPr>
                <a:spLocks noChangeArrowheads="1"/>
              </p:cNvSpPr>
              <p:nvPr/>
            </p:nvSpPr>
            <p:spPr bwMode="auto">
              <a:xfrm>
                <a:off x="2475" y="1639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24</a:t>
                </a:r>
                <a:endParaRPr lang="en-AU" altLang="en-US"/>
              </a:p>
            </p:txBody>
          </p:sp>
          <p:sp>
            <p:nvSpPr>
              <p:cNvPr id="43143" name="Rectangle 82"/>
              <p:cNvSpPr>
                <a:spLocks noChangeArrowheads="1"/>
              </p:cNvSpPr>
              <p:nvPr/>
            </p:nvSpPr>
            <p:spPr bwMode="auto">
              <a:xfrm>
                <a:off x="1939" y="1639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24</a:t>
                </a:r>
                <a:endParaRPr lang="en-AU" altLang="en-US"/>
              </a:p>
            </p:txBody>
          </p:sp>
          <p:sp>
            <p:nvSpPr>
              <p:cNvPr id="43144" name="Rectangle 83"/>
              <p:cNvSpPr>
                <a:spLocks noChangeArrowheads="1"/>
              </p:cNvSpPr>
              <p:nvPr/>
            </p:nvSpPr>
            <p:spPr bwMode="auto">
              <a:xfrm>
                <a:off x="1488" y="1639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24</a:t>
                </a:r>
                <a:endParaRPr lang="en-AU" altLang="en-US"/>
              </a:p>
            </p:txBody>
          </p:sp>
          <p:sp>
            <p:nvSpPr>
              <p:cNvPr id="43145" name="Rectangle 84"/>
              <p:cNvSpPr>
                <a:spLocks noChangeArrowheads="1"/>
              </p:cNvSpPr>
              <p:nvPr/>
            </p:nvSpPr>
            <p:spPr bwMode="auto">
              <a:xfrm>
                <a:off x="3667" y="1552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46" name="Rectangle 85"/>
              <p:cNvSpPr>
                <a:spLocks noChangeArrowheads="1"/>
              </p:cNvSpPr>
              <p:nvPr/>
            </p:nvSpPr>
            <p:spPr bwMode="auto">
              <a:xfrm>
                <a:off x="3035" y="1552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AU" altLang="en-US"/>
              </a:p>
            </p:txBody>
          </p:sp>
          <p:sp>
            <p:nvSpPr>
              <p:cNvPr id="43147" name="Rectangle 86"/>
              <p:cNvSpPr>
                <a:spLocks noChangeArrowheads="1"/>
              </p:cNvSpPr>
              <p:nvPr/>
            </p:nvSpPr>
            <p:spPr bwMode="auto">
              <a:xfrm>
                <a:off x="2675" y="1552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48" name="Rectangle 87"/>
              <p:cNvSpPr>
                <a:spLocks noChangeArrowheads="1"/>
              </p:cNvSpPr>
              <p:nvPr/>
            </p:nvSpPr>
            <p:spPr bwMode="auto">
              <a:xfrm>
                <a:off x="2257" y="1552"/>
                <a:ext cx="9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en-AU" altLang="en-US"/>
              </a:p>
            </p:txBody>
          </p:sp>
          <p:sp>
            <p:nvSpPr>
              <p:cNvPr id="43149" name="Rectangle 88"/>
              <p:cNvSpPr>
                <a:spLocks noChangeArrowheads="1"/>
              </p:cNvSpPr>
              <p:nvPr/>
            </p:nvSpPr>
            <p:spPr bwMode="auto">
              <a:xfrm>
                <a:off x="2129" y="1552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150" name="Rectangle 89"/>
              <p:cNvSpPr>
                <a:spLocks noChangeArrowheads="1"/>
              </p:cNvSpPr>
              <p:nvPr/>
            </p:nvSpPr>
            <p:spPr bwMode="auto">
              <a:xfrm>
                <a:off x="1688" y="1552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51" name="Rectangle 90"/>
              <p:cNvSpPr>
                <a:spLocks noChangeArrowheads="1"/>
              </p:cNvSpPr>
              <p:nvPr/>
            </p:nvSpPr>
            <p:spPr bwMode="auto">
              <a:xfrm>
                <a:off x="2362" y="1571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52" name="Rectangle 91"/>
              <p:cNvSpPr>
                <a:spLocks noChangeArrowheads="1"/>
              </p:cNvSpPr>
              <p:nvPr/>
            </p:nvSpPr>
            <p:spPr bwMode="auto">
              <a:xfrm>
                <a:off x="1826" y="1571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53" name="Rectangle 92"/>
              <p:cNvSpPr>
                <a:spLocks noChangeArrowheads="1"/>
              </p:cNvSpPr>
              <p:nvPr/>
            </p:nvSpPr>
            <p:spPr bwMode="auto">
              <a:xfrm>
                <a:off x="1375" y="1571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</p:grpSp>
        <p:grpSp>
          <p:nvGrpSpPr>
            <p:cNvPr id="43019" name="Group 93"/>
            <p:cNvGrpSpPr>
              <a:grpSpLocks/>
            </p:cNvGrpSpPr>
            <p:nvPr/>
          </p:nvGrpSpPr>
          <p:grpSpPr bwMode="auto">
            <a:xfrm>
              <a:off x="1392" y="1584"/>
              <a:ext cx="3101" cy="257"/>
              <a:chOff x="1375" y="1918"/>
              <a:chExt cx="3101" cy="257"/>
            </a:xfrm>
          </p:grpSpPr>
          <p:sp>
            <p:nvSpPr>
              <p:cNvPr id="43110" name="Rectangle 94"/>
              <p:cNvSpPr>
                <a:spLocks noChangeArrowheads="1"/>
              </p:cNvSpPr>
              <p:nvPr/>
            </p:nvSpPr>
            <p:spPr bwMode="auto">
              <a:xfrm>
                <a:off x="4157" y="1937"/>
                <a:ext cx="3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2067</a:t>
                </a:r>
                <a:endParaRPr lang="en-AU" altLang="en-US"/>
              </a:p>
            </p:txBody>
          </p:sp>
          <p:sp>
            <p:nvSpPr>
              <p:cNvPr id="43111" name="Rectangle 95"/>
              <p:cNvSpPr>
                <a:spLocks noChangeArrowheads="1"/>
              </p:cNvSpPr>
              <p:nvPr/>
            </p:nvSpPr>
            <p:spPr bwMode="auto">
              <a:xfrm>
                <a:off x="4114" y="1937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12" name="Rectangle 96"/>
              <p:cNvSpPr>
                <a:spLocks noChangeArrowheads="1"/>
              </p:cNvSpPr>
              <p:nvPr/>
            </p:nvSpPr>
            <p:spPr bwMode="auto">
              <a:xfrm>
                <a:off x="4027" y="1937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1</a:t>
                </a:r>
                <a:endParaRPr lang="en-AU" altLang="en-US"/>
              </a:p>
            </p:txBody>
          </p:sp>
          <p:sp>
            <p:nvSpPr>
              <p:cNvPr id="43113" name="Rectangle 97"/>
              <p:cNvSpPr>
                <a:spLocks noChangeArrowheads="1"/>
              </p:cNvSpPr>
              <p:nvPr/>
            </p:nvSpPr>
            <p:spPr bwMode="auto">
              <a:xfrm>
                <a:off x="3407" y="1937"/>
                <a:ext cx="3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0067</a:t>
                </a:r>
                <a:endParaRPr lang="en-AU" altLang="en-US"/>
              </a:p>
            </p:txBody>
          </p:sp>
          <p:sp>
            <p:nvSpPr>
              <p:cNvPr id="43114" name="Rectangle 98"/>
              <p:cNvSpPr>
                <a:spLocks noChangeArrowheads="1"/>
              </p:cNvSpPr>
              <p:nvPr/>
            </p:nvSpPr>
            <p:spPr bwMode="auto">
              <a:xfrm>
                <a:off x="3364" y="1937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15" name="Rectangle 99"/>
              <p:cNvSpPr>
                <a:spLocks noChangeArrowheads="1"/>
              </p:cNvSpPr>
              <p:nvPr/>
            </p:nvSpPr>
            <p:spPr bwMode="auto">
              <a:xfrm>
                <a:off x="3277" y="1937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116" name="Rectangle 100"/>
              <p:cNvSpPr>
                <a:spLocks noChangeArrowheads="1"/>
              </p:cNvSpPr>
              <p:nvPr/>
            </p:nvSpPr>
            <p:spPr bwMode="auto">
              <a:xfrm>
                <a:off x="3036" y="1937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2</a:t>
                </a:r>
                <a:endParaRPr lang="en-AU" altLang="en-US"/>
              </a:p>
            </p:txBody>
          </p:sp>
          <p:sp>
            <p:nvSpPr>
              <p:cNvPr id="43117" name="Rectangle 101"/>
              <p:cNvSpPr>
                <a:spLocks noChangeArrowheads="1"/>
              </p:cNvSpPr>
              <p:nvPr/>
            </p:nvSpPr>
            <p:spPr bwMode="auto">
              <a:xfrm>
                <a:off x="2993" y="1937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118" name="Rectangle 102"/>
              <p:cNvSpPr>
                <a:spLocks noChangeArrowheads="1"/>
              </p:cNvSpPr>
              <p:nvPr/>
            </p:nvSpPr>
            <p:spPr bwMode="auto">
              <a:xfrm>
                <a:off x="2907" y="1937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1</a:t>
                </a:r>
                <a:endParaRPr lang="en-AU" altLang="en-US"/>
              </a:p>
            </p:txBody>
          </p:sp>
          <p:sp>
            <p:nvSpPr>
              <p:cNvPr id="43119" name="Rectangle 103"/>
              <p:cNvSpPr>
                <a:spLocks noChangeArrowheads="1"/>
              </p:cNvSpPr>
              <p:nvPr/>
            </p:nvSpPr>
            <p:spPr bwMode="auto">
              <a:xfrm>
                <a:off x="2473" y="2008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35</a:t>
                </a:r>
                <a:endParaRPr lang="en-AU" altLang="en-US"/>
              </a:p>
            </p:txBody>
          </p:sp>
          <p:sp>
            <p:nvSpPr>
              <p:cNvPr id="43120" name="Rectangle 104"/>
              <p:cNvSpPr>
                <a:spLocks noChangeArrowheads="1"/>
              </p:cNvSpPr>
              <p:nvPr/>
            </p:nvSpPr>
            <p:spPr bwMode="auto">
              <a:xfrm>
                <a:off x="1936" y="2008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35</a:t>
                </a:r>
                <a:endParaRPr lang="en-AU" altLang="en-US"/>
              </a:p>
            </p:txBody>
          </p:sp>
          <p:sp>
            <p:nvSpPr>
              <p:cNvPr id="43121" name="Rectangle 105"/>
              <p:cNvSpPr>
                <a:spLocks noChangeArrowheads="1"/>
              </p:cNvSpPr>
              <p:nvPr/>
            </p:nvSpPr>
            <p:spPr bwMode="auto">
              <a:xfrm>
                <a:off x="1485" y="2008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35</a:t>
                </a:r>
                <a:endParaRPr lang="en-AU" altLang="en-US"/>
              </a:p>
            </p:txBody>
          </p:sp>
          <p:sp>
            <p:nvSpPr>
              <p:cNvPr id="43122" name="Rectangle 106"/>
              <p:cNvSpPr>
                <a:spLocks noChangeArrowheads="1"/>
              </p:cNvSpPr>
              <p:nvPr/>
            </p:nvSpPr>
            <p:spPr bwMode="auto">
              <a:xfrm>
                <a:off x="3933" y="1918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AU" altLang="en-US"/>
              </a:p>
            </p:txBody>
          </p:sp>
          <p:sp>
            <p:nvSpPr>
              <p:cNvPr id="43123" name="Rectangle 107"/>
              <p:cNvSpPr>
                <a:spLocks noChangeArrowheads="1"/>
              </p:cNvSpPr>
              <p:nvPr/>
            </p:nvSpPr>
            <p:spPr bwMode="auto">
              <a:xfrm>
                <a:off x="3796" y="1918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24" name="Rectangle 108"/>
              <p:cNvSpPr>
                <a:spLocks noChangeArrowheads="1"/>
              </p:cNvSpPr>
              <p:nvPr/>
            </p:nvSpPr>
            <p:spPr bwMode="auto">
              <a:xfrm>
                <a:off x="3153" y="1918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AU" altLang="en-US"/>
              </a:p>
            </p:txBody>
          </p:sp>
          <p:sp>
            <p:nvSpPr>
              <p:cNvPr id="43125" name="Rectangle 109"/>
              <p:cNvSpPr>
                <a:spLocks noChangeArrowheads="1"/>
              </p:cNvSpPr>
              <p:nvPr/>
            </p:nvSpPr>
            <p:spPr bwMode="auto">
              <a:xfrm>
                <a:off x="2812" y="1918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AU" altLang="en-US"/>
              </a:p>
            </p:txBody>
          </p:sp>
          <p:sp>
            <p:nvSpPr>
              <p:cNvPr id="43126" name="Rectangle 110"/>
              <p:cNvSpPr>
                <a:spLocks noChangeArrowheads="1"/>
              </p:cNvSpPr>
              <p:nvPr/>
            </p:nvSpPr>
            <p:spPr bwMode="auto">
              <a:xfrm>
                <a:off x="2675" y="1918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27" name="Rectangle 111"/>
              <p:cNvSpPr>
                <a:spLocks noChangeArrowheads="1"/>
              </p:cNvSpPr>
              <p:nvPr/>
            </p:nvSpPr>
            <p:spPr bwMode="auto">
              <a:xfrm>
                <a:off x="2258" y="1918"/>
                <a:ext cx="9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en-AU" altLang="en-US"/>
              </a:p>
            </p:txBody>
          </p:sp>
          <p:sp>
            <p:nvSpPr>
              <p:cNvPr id="43128" name="Rectangle 112"/>
              <p:cNvSpPr>
                <a:spLocks noChangeArrowheads="1"/>
              </p:cNvSpPr>
              <p:nvPr/>
            </p:nvSpPr>
            <p:spPr bwMode="auto">
              <a:xfrm>
                <a:off x="2128" y="1918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129" name="Rectangle 113"/>
              <p:cNvSpPr>
                <a:spLocks noChangeArrowheads="1"/>
              </p:cNvSpPr>
              <p:nvPr/>
            </p:nvSpPr>
            <p:spPr bwMode="auto">
              <a:xfrm>
                <a:off x="1687" y="1918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30" name="Rectangle 114"/>
              <p:cNvSpPr>
                <a:spLocks noChangeArrowheads="1"/>
              </p:cNvSpPr>
              <p:nvPr/>
            </p:nvSpPr>
            <p:spPr bwMode="auto">
              <a:xfrm>
                <a:off x="2363" y="1937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31" name="Rectangle 115"/>
              <p:cNvSpPr>
                <a:spLocks noChangeArrowheads="1"/>
              </p:cNvSpPr>
              <p:nvPr/>
            </p:nvSpPr>
            <p:spPr bwMode="auto">
              <a:xfrm>
                <a:off x="1827" y="1937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32" name="Rectangle 116"/>
              <p:cNvSpPr>
                <a:spLocks noChangeArrowheads="1"/>
              </p:cNvSpPr>
              <p:nvPr/>
            </p:nvSpPr>
            <p:spPr bwMode="auto">
              <a:xfrm>
                <a:off x="1375" y="1937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</p:grpSp>
        <p:grpSp>
          <p:nvGrpSpPr>
            <p:cNvPr id="43020" name="Group 117"/>
            <p:cNvGrpSpPr>
              <a:grpSpLocks/>
            </p:cNvGrpSpPr>
            <p:nvPr/>
          </p:nvGrpSpPr>
          <p:grpSpPr bwMode="auto">
            <a:xfrm>
              <a:off x="1392" y="1872"/>
              <a:ext cx="2837" cy="255"/>
              <a:chOff x="1375" y="2284"/>
              <a:chExt cx="2837" cy="255"/>
            </a:xfrm>
          </p:grpSpPr>
          <p:sp>
            <p:nvSpPr>
              <p:cNvPr id="43089" name="Rectangle 118"/>
              <p:cNvSpPr>
                <a:spLocks noChangeArrowheads="1"/>
              </p:cNvSpPr>
              <p:nvPr/>
            </p:nvSpPr>
            <p:spPr bwMode="auto">
              <a:xfrm>
                <a:off x="3893" y="2303"/>
                <a:ext cx="3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0888</a:t>
                </a:r>
                <a:endParaRPr lang="en-AU" altLang="en-US"/>
              </a:p>
            </p:txBody>
          </p:sp>
          <p:sp>
            <p:nvSpPr>
              <p:cNvPr id="43090" name="Rectangle 119"/>
              <p:cNvSpPr>
                <a:spLocks noChangeArrowheads="1"/>
              </p:cNvSpPr>
              <p:nvPr/>
            </p:nvSpPr>
            <p:spPr bwMode="auto">
              <a:xfrm>
                <a:off x="3852" y="2303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91" name="Rectangle 120"/>
              <p:cNvSpPr>
                <a:spLocks noChangeArrowheads="1"/>
              </p:cNvSpPr>
              <p:nvPr/>
            </p:nvSpPr>
            <p:spPr bwMode="auto">
              <a:xfrm>
                <a:off x="3764" y="2303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1</a:t>
                </a:r>
                <a:endParaRPr lang="en-AU" altLang="en-US"/>
              </a:p>
            </p:txBody>
          </p:sp>
          <p:sp>
            <p:nvSpPr>
              <p:cNvPr id="43092" name="Rectangle 121"/>
              <p:cNvSpPr>
                <a:spLocks noChangeArrowheads="1"/>
              </p:cNvSpPr>
              <p:nvPr/>
            </p:nvSpPr>
            <p:spPr bwMode="auto">
              <a:xfrm>
                <a:off x="3265" y="2303"/>
                <a:ext cx="31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0112</a:t>
                </a:r>
                <a:endParaRPr lang="en-AU" altLang="en-US"/>
              </a:p>
            </p:txBody>
          </p:sp>
          <p:sp>
            <p:nvSpPr>
              <p:cNvPr id="43093" name="Rectangle 122"/>
              <p:cNvSpPr>
                <a:spLocks noChangeArrowheads="1"/>
              </p:cNvSpPr>
              <p:nvPr/>
            </p:nvSpPr>
            <p:spPr bwMode="auto">
              <a:xfrm>
                <a:off x="3223" y="2303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94" name="Rectangle 123"/>
              <p:cNvSpPr>
                <a:spLocks noChangeArrowheads="1"/>
              </p:cNvSpPr>
              <p:nvPr/>
            </p:nvSpPr>
            <p:spPr bwMode="auto">
              <a:xfrm>
                <a:off x="3136" y="2303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95" name="Rectangle 124"/>
              <p:cNvSpPr>
                <a:spLocks noChangeArrowheads="1"/>
              </p:cNvSpPr>
              <p:nvPr/>
            </p:nvSpPr>
            <p:spPr bwMode="auto">
              <a:xfrm>
                <a:off x="2914" y="2303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1</a:t>
                </a:r>
                <a:endParaRPr lang="en-AU" altLang="en-US"/>
              </a:p>
            </p:txBody>
          </p:sp>
          <p:sp>
            <p:nvSpPr>
              <p:cNvPr id="43096" name="Rectangle 125"/>
              <p:cNvSpPr>
                <a:spLocks noChangeArrowheads="1"/>
              </p:cNvSpPr>
              <p:nvPr/>
            </p:nvSpPr>
            <p:spPr bwMode="auto">
              <a:xfrm>
                <a:off x="2870" y="2303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97" name="Rectangle 126"/>
              <p:cNvSpPr>
                <a:spLocks noChangeArrowheads="1"/>
              </p:cNvSpPr>
              <p:nvPr/>
            </p:nvSpPr>
            <p:spPr bwMode="auto">
              <a:xfrm>
                <a:off x="2785" y="2303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1</a:t>
                </a:r>
                <a:endParaRPr lang="en-AU" altLang="en-US"/>
              </a:p>
            </p:txBody>
          </p:sp>
          <p:sp>
            <p:nvSpPr>
              <p:cNvPr id="43098" name="Rectangle 127"/>
              <p:cNvSpPr>
                <a:spLocks noChangeArrowheads="1"/>
              </p:cNvSpPr>
              <p:nvPr/>
            </p:nvSpPr>
            <p:spPr bwMode="auto">
              <a:xfrm>
                <a:off x="2470" y="2372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45</a:t>
                </a:r>
                <a:endParaRPr lang="en-AU" altLang="en-US"/>
              </a:p>
            </p:txBody>
          </p:sp>
          <p:sp>
            <p:nvSpPr>
              <p:cNvPr id="43099" name="Rectangle 128"/>
              <p:cNvSpPr>
                <a:spLocks noChangeArrowheads="1"/>
              </p:cNvSpPr>
              <p:nvPr/>
            </p:nvSpPr>
            <p:spPr bwMode="auto">
              <a:xfrm>
                <a:off x="1936" y="2372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45</a:t>
                </a:r>
                <a:endParaRPr lang="en-AU" altLang="en-US"/>
              </a:p>
            </p:txBody>
          </p:sp>
          <p:sp>
            <p:nvSpPr>
              <p:cNvPr id="43100" name="Rectangle 129"/>
              <p:cNvSpPr>
                <a:spLocks noChangeArrowheads="1"/>
              </p:cNvSpPr>
              <p:nvPr/>
            </p:nvSpPr>
            <p:spPr bwMode="auto">
              <a:xfrm>
                <a:off x="1488" y="2372"/>
                <a:ext cx="13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45</a:t>
                </a:r>
                <a:endParaRPr lang="en-AU" altLang="en-US"/>
              </a:p>
            </p:txBody>
          </p:sp>
          <p:sp>
            <p:nvSpPr>
              <p:cNvPr id="43101" name="Rectangle 130"/>
              <p:cNvSpPr>
                <a:spLocks noChangeArrowheads="1"/>
              </p:cNvSpPr>
              <p:nvPr/>
            </p:nvSpPr>
            <p:spPr bwMode="auto">
              <a:xfrm>
                <a:off x="3648" y="2284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02" name="Rectangle 131"/>
              <p:cNvSpPr>
                <a:spLocks noChangeArrowheads="1"/>
              </p:cNvSpPr>
              <p:nvPr/>
            </p:nvSpPr>
            <p:spPr bwMode="auto">
              <a:xfrm>
                <a:off x="3014" y="2284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AU" altLang="en-US"/>
              </a:p>
            </p:txBody>
          </p:sp>
          <p:sp>
            <p:nvSpPr>
              <p:cNvPr id="43103" name="Rectangle 132"/>
              <p:cNvSpPr>
                <a:spLocks noChangeArrowheads="1"/>
              </p:cNvSpPr>
              <p:nvPr/>
            </p:nvSpPr>
            <p:spPr bwMode="auto">
              <a:xfrm>
                <a:off x="2668" y="2284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04" name="Rectangle 133"/>
              <p:cNvSpPr>
                <a:spLocks noChangeArrowheads="1"/>
              </p:cNvSpPr>
              <p:nvPr/>
            </p:nvSpPr>
            <p:spPr bwMode="auto">
              <a:xfrm>
                <a:off x="2252" y="2284"/>
                <a:ext cx="9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en-AU" altLang="en-US"/>
              </a:p>
            </p:txBody>
          </p:sp>
          <p:sp>
            <p:nvSpPr>
              <p:cNvPr id="43105" name="Rectangle 134"/>
              <p:cNvSpPr>
                <a:spLocks noChangeArrowheads="1"/>
              </p:cNvSpPr>
              <p:nvPr/>
            </p:nvSpPr>
            <p:spPr bwMode="auto">
              <a:xfrm>
                <a:off x="2125" y="2284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106" name="Rectangle 135"/>
              <p:cNvSpPr>
                <a:spLocks noChangeArrowheads="1"/>
              </p:cNvSpPr>
              <p:nvPr/>
            </p:nvSpPr>
            <p:spPr bwMode="auto">
              <a:xfrm>
                <a:off x="1686" y="2284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107" name="Rectangle 136"/>
              <p:cNvSpPr>
                <a:spLocks noChangeArrowheads="1"/>
              </p:cNvSpPr>
              <p:nvPr/>
            </p:nvSpPr>
            <p:spPr bwMode="auto">
              <a:xfrm>
                <a:off x="2357" y="2303"/>
                <a:ext cx="10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08" name="Rectangle 137"/>
              <p:cNvSpPr>
                <a:spLocks noChangeArrowheads="1"/>
              </p:cNvSpPr>
              <p:nvPr/>
            </p:nvSpPr>
            <p:spPr bwMode="auto">
              <a:xfrm>
                <a:off x="1823" y="2303"/>
                <a:ext cx="10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  <p:sp>
            <p:nvSpPr>
              <p:cNvPr id="43109" name="Rectangle 138"/>
              <p:cNvSpPr>
                <a:spLocks noChangeArrowheads="1"/>
              </p:cNvSpPr>
              <p:nvPr/>
            </p:nvSpPr>
            <p:spPr bwMode="auto">
              <a:xfrm>
                <a:off x="1375" y="2303"/>
                <a:ext cx="10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 i="1">
                    <a:solidFill>
                      <a:srgbClr val="000000"/>
                    </a:solidFill>
                  </a:rPr>
                  <a:t>w</a:t>
                </a:r>
                <a:endParaRPr lang="en-AU" altLang="en-US"/>
              </a:p>
            </p:txBody>
          </p:sp>
        </p:grpSp>
        <p:grpSp>
          <p:nvGrpSpPr>
            <p:cNvPr id="43021" name="Group 139"/>
            <p:cNvGrpSpPr>
              <a:grpSpLocks/>
            </p:cNvGrpSpPr>
            <p:nvPr/>
          </p:nvGrpSpPr>
          <p:grpSpPr bwMode="auto">
            <a:xfrm>
              <a:off x="1392" y="2160"/>
              <a:ext cx="2600" cy="257"/>
              <a:chOff x="1370" y="2650"/>
              <a:chExt cx="2600" cy="257"/>
            </a:xfrm>
          </p:grpSpPr>
          <p:sp>
            <p:nvSpPr>
              <p:cNvPr id="43068" name="Rectangle 140"/>
              <p:cNvSpPr>
                <a:spLocks noChangeArrowheads="1"/>
              </p:cNvSpPr>
              <p:nvPr/>
            </p:nvSpPr>
            <p:spPr bwMode="auto">
              <a:xfrm>
                <a:off x="3651" y="2669"/>
                <a:ext cx="3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7962</a:t>
                </a:r>
                <a:endParaRPr lang="en-AU" altLang="en-US"/>
              </a:p>
            </p:txBody>
          </p:sp>
          <p:sp>
            <p:nvSpPr>
              <p:cNvPr id="43069" name="Rectangle 141"/>
              <p:cNvSpPr>
                <a:spLocks noChangeArrowheads="1"/>
              </p:cNvSpPr>
              <p:nvPr/>
            </p:nvSpPr>
            <p:spPr bwMode="auto">
              <a:xfrm>
                <a:off x="3608" y="2669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70" name="Rectangle 142"/>
              <p:cNvSpPr>
                <a:spLocks noChangeArrowheads="1"/>
              </p:cNvSpPr>
              <p:nvPr/>
            </p:nvSpPr>
            <p:spPr bwMode="auto">
              <a:xfrm>
                <a:off x="3522" y="2669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71" name="Rectangle 143"/>
              <p:cNvSpPr>
                <a:spLocks noChangeArrowheads="1"/>
              </p:cNvSpPr>
              <p:nvPr/>
            </p:nvSpPr>
            <p:spPr bwMode="auto">
              <a:xfrm>
                <a:off x="3009" y="2669"/>
                <a:ext cx="31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0038</a:t>
                </a:r>
                <a:endParaRPr lang="en-AU" altLang="en-US"/>
              </a:p>
            </p:txBody>
          </p:sp>
          <p:sp>
            <p:nvSpPr>
              <p:cNvPr id="43072" name="Rectangle 144"/>
              <p:cNvSpPr>
                <a:spLocks noChangeArrowheads="1"/>
              </p:cNvSpPr>
              <p:nvPr/>
            </p:nvSpPr>
            <p:spPr bwMode="auto">
              <a:xfrm>
                <a:off x="2966" y="2669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73" name="Rectangle 145"/>
              <p:cNvSpPr>
                <a:spLocks noChangeArrowheads="1"/>
              </p:cNvSpPr>
              <p:nvPr/>
            </p:nvSpPr>
            <p:spPr bwMode="auto">
              <a:xfrm>
                <a:off x="2880" y="2669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74" name="Rectangle 146"/>
              <p:cNvSpPr>
                <a:spLocks noChangeArrowheads="1"/>
              </p:cNvSpPr>
              <p:nvPr/>
            </p:nvSpPr>
            <p:spPr bwMode="auto">
              <a:xfrm>
                <a:off x="2645" y="2669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8</a:t>
                </a:r>
                <a:endParaRPr lang="en-AU" altLang="en-US"/>
              </a:p>
            </p:txBody>
          </p:sp>
          <p:sp>
            <p:nvSpPr>
              <p:cNvPr id="43075" name="Rectangle 147"/>
              <p:cNvSpPr>
                <a:spLocks noChangeArrowheads="1"/>
              </p:cNvSpPr>
              <p:nvPr/>
            </p:nvSpPr>
            <p:spPr bwMode="auto">
              <a:xfrm>
                <a:off x="2602" y="266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76" name="Rectangle 148"/>
              <p:cNvSpPr>
                <a:spLocks noChangeArrowheads="1"/>
              </p:cNvSpPr>
              <p:nvPr/>
            </p:nvSpPr>
            <p:spPr bwMode="auto">
              <a:xfrm>
                <a:off x="2516" y="2669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77" name="Rectangle 149"/>
              <p:cNvSpPr>
                <a:spLocks noChangeArrowheads="1"/>
              </p:cNvSpPr>
              <p:nvPr/>
            </p:nvSpPr>
            <p:spPr bwMode="auto">
              <a:xfrm>
                <a:off x="2258" y="2740"/>
                <a:ext cx="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3</a:t>
                </a:r>
                <a:endParaRPr lang="en-AU" altLang="en-US"/>
              </a:p>
            </p:txBody>
          </p:sp>
          <p:sp>
            <p:nvSpPr>
              <p:cNvPr id="43078" name="Rectangle 150"/>
              <p:cNvSpPr>
                <a:spLocks noChangeArrowheads="1"/>
              </p:cNvSpPr>
              <p:nvPr/>
            </p:nvSpPr>
            <p:spPr bwMode="auto">
              <a:xfrm>
                <a:off x="1816" y="2740"/>
                <a:ext cx="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3</a:t>
                </a:r>
                <a:endParaRPr lang="en-AU" altLang="en-US"/>
              </a:p>
            </p:txBody>
          </p:sp>
          <p:sp>
            <p:nvSpPr>
              <p:cNvPr id="43079" name="Rectangle 151"/>
              <p:cNvSpPr>
                <a:spLocks noChangeArrowheads="1"/>
              </p:cNvSpPr>
              <p:nvPr/>
            </p:nvSpPr>
            <p:spPr bwMode="auto">
              <a:xfrm>
                <a:off x="1464" y="2740"/>
                <a:ext cx="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3</a:t>
                </a:r>
                <a:endParaRPr lang="en-AU" altLang="en-US"/>
              </a:p>
            </p:txBody>
          </p:sp>
          <p:sp>
            <p:nvSpPr>
              <p:cNvPr id="43080" name="Rectangle 152"/>
              <p:cNvSpPr>
                <a:spLocks noChangeArrowheads="1"/>
              </p:cNvSpPr>
              <p:nvPr/>
            </p:nvSpPr>
            <p:spPr bwMode="auto">
              <a:xfrm>
                <a:off x="3390" y="2650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081" name="Rectangle 153"/>
              <p:cNvSpPr>
                <a:spLocks noChangeArrowheads="1"/>
              </p:cNvSpPr>
              <p:nvPr/>
            </p:nvSpPr>
            <p:spPr bwMode="auto">
              <a:xfrm>
                <a:off x="2757" y="2650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AU" altLang="en-US"/>
              </a:p>
            </p:txBody>
          </p:sp>
          <p:sp>
            <p:nvSpPr>
              <p:cNvPr id="43082" name="Rectangle 154"/>
              <p:cNvSpPr>
                <a:spLocks noChangeArrowheads="1"/>
              </p:cNvSpPr>
              <p:nvPr/>
            </p:nvSpPr>
            <p:spPr bwMode="auto">
              <a:xfrm>
                <a:off x="2384" y="2650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083" name="Rectangle 155"/>
              <p:cNvSpPr>
                <a:spLocks noChangeArrowheads="1"/>
              </p:cNvSpPr>
              <p:nvPr/>
            </p:nvSpPr>
            <p:spPr bwMode="auto">
              <a:xfrm>
                <a:off x="2164" y="2650"/>
                <a:ext cx="8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AU" altLang="en-US"/>
              </a:p>
            </p:txBody>
          </p:sp>
          <p:sp>
            <p:nvSpPr>
              <p:cNvPr id="43084" name="Rectangle 156"/>
              <p:cNvSpPr>
                <a:spLocks noChangeArrowheads="1"/>
              </p:cNvSpPr>
              <p:nvPr/>
            </p:nvSpPr>
            <p:spPr bwMode="auto">
              <a:xfrm>
                <a:off x="2060" y="2650"/>
                <a:ext cx="9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en-AU" altLang="en-US"/>
              </a:p>
            </p:txBody>
          </p:sp>
          <p:sp>
            <p:nvSpPr>
              <p:cNvPr id="43085" name="Rectangle 157"/>
              <p:cNvSpPr>
                <a:spLocks noChangeArrowheads="1"/>
              </p:cNvSpPr>
              <p:nvPr/>
            </p:nvSpPr>
            <p:spPr bwMode="auto">
              <a:xfrm>
                <a:off x="1931" y="2650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086" name="Rectangle 158"/>
              <p:cNvSpPr>
                <a:spLocks noChangeArrowheads="1"/>
              </p:cNvSpPr>
              <p:nvPr/>
            </p:nvSpPr>
            <p:spPr bwMode="auto">
              <a:xfrm>
                <a:off x="1722" y="2650"/>
                <a:ext cx="8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AU" altLang="en-US"/>
              </a:p>
            </p:txBody>
          </p:sp>
          <p:sp>
            <p:nvSpPr>
              <p:cNvPr id="43087" name="Rectangle 159"/>
              <p:cNvSpPr>
                <a:spLocks noChangeArrowheads="1"/>
              </p:cNvSpPr>
              <p:nvPr/>
            </p:nvSpPr>
            <p:spPr bwMode="auto">
              <a:xfrm>
                <a:off x="1589" y="2650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088" name="Rectangle 160"/>
              <p:cNvSpPr>
                <a:spLocks noChangeArrowheads="1"/>
              </p:cNvSpPr>
              <p:nvPr/>
            </p:nvSpPr>
            <p:spPr bwMode="auto">
              <a:xfrm>
                <a:off x="1370" y="2650"/>
                <a:ext cx="8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AU" altLang="en-US"/>
              </a:p>
            </p:txBody>
          </p:sp>
        </p:grpSp>
        <p:grpSp>
          <p:nvGrpSpPr>
            <p:cNvPr id="43022" name="Group 161"/>
            <p:cNvGrpSpPr>
              <a:grpSpLocks/>
            </p:cNvGrpSpPr>
            <p:nvPr/>
          </p:nvGrpSpPr>
          <p:grpSpPr bwMode="auto">
            <a:xfrm>
              <a:off x="1392" y="2448"/>
              <a:ext cx="2811" cy="256"/>
              <a:chOff x="1370" y="3016"/>
              <a:chExt cx="2811" cy="256"/>
            </a:xfrm>
          </p:grpSpPr>
          <p:sp>
            <p:nvSpPr>
              <p:cNvPr id="43045" name="Rectangle 162"/>
              <p:cNvSpPr>
                <a:spLocks noChangeArrowheads="1"/>
              </p:cNvSpPr>
              <p:nvPr/>
            </p:nvSpPr>
            <p:spPr bwMode="auto">
              <a:xfrm>
                <a:off x="3864" y="3035"/>
                <a:ext cx="31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0985</a:t>
                </a:r>
                <a:endParaRPr lang="en-AU" altLang="en-US"/>
              </a:p>
            </p:txBody>
          </p:sp>
          <p:sp>
            <p:nvSpPr>
              <p:cNvPr id="43046" name="Rectangle 163"/>
              <p:cNvSpPr>
                <a:spLocks noChangeArrowheads="1"/>
              </p:cNvSpPr>
              <p:nvPr/>
            </p:nvSpPr>
            <p:spPr bwMode="auto">
              <a:xfrm>
                <a:off x="3824" y="3035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47" name="Rectangle 164"/>
              <p:cNvSpPr>
                <a:spLocks noChangeArrowheads="1"/>
              </p:cNvSpPr>
              <p:nvPr/>
            </p:nvSpPr>
            <p:spPr bwMode="auto">
              <a:xfrm>
                <a:off x="3736" y="3035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48" name="Rectangle 165"/>
              <p:cNvSpPr>
                <a:spLocks noChangeArrowheads="1"/>
              </p:cNvSpPr>
              <p:nvPr/>
            </p:nvSpPr>
            <p:spPr bwMode="auto">
              <a:xfrm>
                <a:off x="3127" y="3035"/>
                <a:ext cx="31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0015</a:t>
                </a:r>
                <a:endParaRPr lang="en-AU" altLang="en-US"/>
              </a:p>
            </p:txBody>
          </p:sp>
          <p:sp>
            <p:nvSpPr>
              <p:cNvPr id="43049" name="Rectangle 166"/>
              <p:cNvSpPr>
                <a:spLocks noChangeArrowheads="1"/>
              </p:cNvSpPr>
              <p:nvPr/>
            </p:nvSpPr>
            <p:spPr bwMode="auto">
              <a:xfrm>
                <a:off x="3084" y="303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50" name="Rectangle 167"/>
              <p:cNvSpPr>
                <a:spLocks noChangeArrowheads="1"/>
              </p:cNvSpPr>
              <p:nvPr/>
            </p:nvSpPr>
            <p:spPr bwMode="auto">
              <a:xfrm>
                <a:off x="2998" y="3035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51" name="Rectangle 168"/>
              <p:cNvSpPr>
                <a:spLocks noChangeArrowheads="1"/>
              </p:cNvSpPr>
              <p:nvPr/>
            </p:nvSpPr>
            <p:spPr bwMode="auto">
              <a:xfrm>
                <a:off x="2769" y="3035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1</a:t>
                </a:r>
                <a:endParaRPr lang="en-AU" altLang="en-US"/>
              </a:p>
            </p:txBody>
          </p:sp>
          <p:sp>
            <p:nvSpPr>
              <p:cNvPr id="43052" name="Rectangle 169"/>
              <p:cNvSpPr>
                <a:spLocks noChangeArrowheads="1"/>
              </p:cNvSpPr>
              <p:nvPr/>
            </p:nvSpPr>
            <p:spPr bwMode="auto">
              <a:xfrm>
                <a:off x="2727" y="3035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53" name="Rectangle 170"/>
              <p:cNvSpPr>
                <a:spLocks noChangeArrowheads="1"/>
              </p:cNvSpPr>
              <p:nvPr/>
            </p:nvSpPr>
            <p:spPr bwMode="auto">
              <a:xfrm>
                <a:off x="2641" y="3035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54" name="Rectangle 171"/>
              <p:cNvSpPr>
                <a:spLocks noChangeArrowheads="1"/>
              </p:cNvSpPr>
              <p:nvPr/>
            </p:nvSpPr>
            <p:spPr bwMode="auto">
              <a:xfrm>
                <a:off x="2281" y="3105"/>
                <a:ext cx="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4</a:t>
                </a:r>
                <a:endParaRPr lang="en-AU" altLang="en-US"/>
              </a:p>
            </p:txBody>
          </p:sp>
          <p:sp>
            <p:nvSpPr>
              <p:cNvPr id="43055" name="Rectangle 172"/>
              <p:cNvSpPr>
                <a:spLocks noChangeArrowheads="1"/>
              </p:cNvSpPr>
              <p:nvPr/>
            </p:nvSpPr>
            <p:spPr bwMode="auto">
              <a:xfrm>
                <a:off x="1829" y="3105"/>
                <a:ext cx="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4</a:t>
                </a:r>
                <a:endParaRPr lang="en-AU" altLang="en-US"/>
              </a:p>
            </p:txBody>
          </p:sp>
          <p:sp>
            <p:nvSpPr>
              <p:cNvPr id="43056" name="Rectangle 173"/>
              <p:cNvSpPr>
                <a:spLocks noChangeArrowheads="1"/>
              </p:cNvSpPr>
              <p:nvPr/>
            </p:nvSpPr>
            <p:spPr bwMode="auto">
              <a:xfrm>
                <a:off x="1469" y="3105"/>
                <a:ext cx="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4</a:t>
                </a:r>
                <a:endParaRPr lang="en-AU" altLang="en-US"/>
              </a:p>
            </p:txBody>
          </p:sp>
          <p:sp>
            <p:nvSpPr>
              <p:cNvPr id="43057" name="Rectangle 174"/>
              <p:cNvSpPr>
                <a:spLocks noChangeArrowheads="1"/>
              </p:cNvSpPr>
              <p:nvPr/>
            </p:nvSpPr>
            <p:spPr bwMode="auto">
              <a:xfrm>
                <a:off x="3642" y="3016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AU" altLang="en-US"/>
              </a:p>
            </p:txBody>
          </p:sp>
          <p:sp>
            <p:nvSpPr>
              <p:cNvPr id="43058" name="Rectangle 175"/>
              <p:cNvSpPr>
                <a:spLocks noChangeArrowheads="1"/>
              </p:cNvSpPr>
              <p:nvPr/>
            </p:nvSpPr>
            <p:spPr bwMode="auto">
              <a:xfrm>
                <a:off x="3508" y="3016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059" name="Rectangle 176"/>
              <p:cNvSpPr>
                <a:spLocks noChangeArrowheads="1"/>
              </p:cNvSpPr>
              <p:nvPr/>
            </p:nvSpPr>
            <p:spPr bwMode="auto">
              <a:xfrm>
                <a:off x="2872" y="3016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060" name="Rectangle 177"/>
              <p:cNvSpPr>
                <a:spLocks noChangeArrowheads="1"/>
              </p:cNvSpPr>
              <p:nvPr/>
            </p:nvSpPr>
            <p:spPr bwMode="auto">
              <a:xfrm>
                <a:off x="2547" y="3016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AU" altLang="en-US"/>
              </a:p>
            </p:txBody>
          </p:sp>
          <p:sp>
            <p:nvSpPr>
              <p:cNvPr id="43061" name="Rectangle 178"/>
              <p:cNvSpPr>
                <a:spLocks noChangeArrowheads="1"/>
              </p:cNvSpPr>
              <p:nvPr/>
            </p:nvSpPr>
            <p:spPr bwMode="auto">
              <a:xfrm>
                <a:off x="2410" y="3016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062" name="Rectangle 179"/>
              <p:cNvSpPr>
                <a:spLocks noChangeArrowheads="1"/>
              </p:cNvSpPr>
              <p:nvPr/>
            </p:nvSpPr>
            <p:spPr bwMode="auto">
              <a:xfrm>
                <a:off x="2183" y="3016"/>
                <a:ext cx="8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AU" altLang="en-US"/>
              </a:p>
            </p:txBody>
          </p:sp>
          <p:sp>
            <p:nvSpPr>
              <p:cNvPr id="43063" name="Rectangle 180"/>
              <p:cNvSpPr>
                <a:spLocks noChangeArrowheads="1"/>
              </p:cNvSpPr>
              <p:nvPr/>
            </p:nvSpPr>
            <p:spPr bwMode="auto">
              <a:xfrm>
                <a:off x="2078" y="3016"/>
                <a:ext cx="9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en-AU" altLang="en-US"/>
              </a:p>
            </p:txBody>
          </p:sp>
          <p:sp>
            <p:nvSpPr>
              <p:cNvPr id="43064" name="Rectangle 181"/>
              <p:cNvSpPr>
                <a:spLocks noChangeArrowheads="1"/>
              </p:cNvSpPr>
              <p:nvPr/>
            </p:nvSpPr>
            <p:spPr bwMode="auto">
              <a:xfrm>
                <a:off x="1950" y="3016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065" name="Rectangle 182"/>
              <p:cNvSpPr>
                <a:spLocks noChangeArrowheads="1"/>
              </p:cNvSpPr>
              <p:nvPr/>
            </p:nvSpPr>
            <p:spPr bwMode="auto">
              <a:xfrm>
                <a:off x="1731" y="3016"/>
                <a:ext cx="8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AU" altLang="en-US"/>
              </a:p>
            </p:txBody>
          </p:sp>
          <p:sp>
            <p:nvSpPr>
              <p:cNvPr id="43066" name="Rectangle 183"/>
              <p:cNvSpPr>
                <a:spLocks noChangeArrowheads="1"/>
              </p:cNvSpPr>
              <p:nvPr/>
            </p:nvSpPr>
            <p:spPr bwMode="auto">
              <a:xfrm>
                <a:off x="1599" y="3016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067" name="Rectangle 184"/>
              <p:cNvSpPr>
                <a:spLocks noChangeArrowheads="1"/>
              </p:cNvSpPr>
              <p:nvPr/>
            </p:nvSpPr>
            <p:spPr bwMode="auto">
              <a:xfrm>
                <a:off x="1370" y="3016"/>
                <a:ext cx="8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AU" altLang="en-US"/>
              </a:p>
            </p:txBody>
          </p:sp>
        </p:grpSp>
        <p:grpSp>
          <p:nvGrpSpPr>
            <p:cNvPr id="43023" name="Group 185"/>
            <p:cNvGrpSpPr>
              <a:grpSpLocks/>
            </p:cNvGrpSpPr>
            <p:nvPr/>
          </p:nvGrpSpPr>
          <p:grpSpPr bwMode="auto">
            <a:xfrm>
              <a:off x="1392" y="2784"/>
              <a:ext cx="2610" cy="257"/>
              <a:chOff x="1370" y="3382"/>
              <a:chExt cx="2610" cy="257"/>
            </a:xfrm>
          </p:grpSpPr>
          <p:sp>
            <p:nvSpPr>
              <p:cNvPr id="43024" name="Rectangle 186"/>
              <p:cNvSpPr>
                <a:spLocks noChangeArrowheads="1"/>
              </p:cNvSpPr>
              <p:nvPr/>
            </p:nvSpPr>
            <p:spPr bwMode="auto">
              <a:xfrm>
                <a:off x="3661" y="3401"/>
                <a:ext cx="3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3127</a:t>
                </a:r>
                <a:endParaRPr lang="en-AU" altLang="en-US"/>
              </a:p>
            </p:txBody>
          </p:sp>
          <p:sp>
            <p:nvSpPr>
              <p:cNvPr id="43025" name="Rectangle 187"/>
              <p:cNvSpPr>
                <a:spLocks noChangeArrowheads="1"/>
              </p:cNvSpPr>
              <p:nvPr/>
            </p:nvSpPr>
            <p:spPr bwMode="auto">
              <a:xfrm>
                <a:off x="3620" y="3401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26" name="Rectangle 188"/>
              <p:cNvSpPr>
                <a:spLocks noChangeArrowheads="1"/>
              </p:cNvSpPr>
              <p:nvPr/>
            </p:nvSpPr>
            <p:spPr bwMode="auto">
              <a:xfrm>
                <a:off x="3532" y="3401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27" name="Rectangle 189"/>
              <p:cNvSpPr>
                <a:spLocks noChangeArrowheads="1"/>
              </p:cNvSpPr>
              <p:nvPr/>
            </p:nvSpPr>
            <p:spPr bwMode="auto">
              <a:xfrm>
                <a:off x="3014" y="3401"/>
                <a:ext cx="3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0127</a:t>
                </a:r>
                <a:endParaRPr lang="en-AU" altLang="en-US"/>
              </a:p>
            </p:txBody>
          </p:sp>
          <p:sp>
            <p:nvSpPr>
              <p:cNvPr id="43028" name="Rectangle 190"/>
              <p:cNvSpPr>
                <a:spLocks noChangeArrowheads="1"/>
              </p:cNvSpPr>
              <p:nvPr/>
            </p:nvSpPr>
            <p:spPr bwMode="auto">
              <a:xfrm>
                <a:off x="2971" y="3401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29" name="Rectangle 191"/>
              <p:cNvSpPr>
                <a:spLocks noChangeArrowheads="1"/>
              </p:cNvSpPr>
              <p:nvPr/>
            </p:nvSpPr>
            <p:spPr bwMode="auto">
              <a:xfrm>
                <a:off x="2885" y="3401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30" name="Rectangle 192"/>
              <p:cNvSpPr>
                <a:spLocks noChangeArrowheads="1"/>
              </p:cNvSpPr>
              <p:nvPr/>
            </p:nvSpPr>
            <p:spPr bwMode="auto">
              <a:xfrm>
                <a:off x="2652" y="3401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3</a:t>
                </a:r>
                <a:endParaRPr lang="en-AU" altLang="en-US"/>
              </a:p>
            </p:txBody>
          </p:sp>
          <p:sp>
            <p:nvSpPr>
              <p:cNvPr id="43031" name="Rectangle 193"/>
              <p:cNvSpPr>
                <a:spLocks noChangeArrowheads="1"/>
              </p:cNvSpPr>
              <p:nvPr/>
            </p:nvSpPr>
            <p:spPr bwMode="auto">
              <a:xfrm>
                <a:off x="2608" y="3401"/>
                <a:ext cx="4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.</a:t>
                </a:r>
                <a:endParaRPr lang="en-AU" altLang="en-US"/>
              </a:p>
            </p:txBody>
          </p:sp>
          <p:sp>
            <p:nvSpPr>
              <p:cNvPr id="43032" name="Rectangle 194"/>
              <p:cNvSpPr>
                <a:spLocks noChangeArrowheads="1"/>
              </p:cNvSpPr>
              <p:nvPr/>
            </p:nvSpPr>
            <p:spPr bwMode="auto">
              <a:xfrm>
                <a:off x="2523" y="3401"/>
                <a:ext cx="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</a:rPr>
                  <a:t>0</a:t>
                </a:r>
                <a:endParaRPr lang="en-AU" altLang="en-US"/>
              </a:p>
            </p:txBody>
          </p:sp>
          <p:sp>
            <p:nvSpPr>
              <p:cNvPr id="43033" name="Rectangle 195"/>
              <p:cNvSpPr>
                <a:spLocks noChangeArrowheads="1"/>
              </p:cNvSpPr>
              <p:nvPr/>
            </p:nvSpPr>
            <p:spPr bwMode="auto">
              <a:xfrm>
                <a:off x="2262" y="3472"/>
                <a:ext cx="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5</a:t>
                </a:r>
                <a:endParaRPr lang="en-AU" altLang="en-US"/>
              </a:p>
            </p:txBody>
          </p:sp>
          <p:sp>
            <p:nvSpPr>
              <p:cNvPr id="43034" name="Rectangle 196"/>
              <p:cNvSpPr>
                <a:spLocks noChangeArrowheads="1"/>
              </p:cNvSpPr>
              <p:nvPr/>
            </p:nvSpPr>
            <p:spPr bwMode="auto">
              <a:xfrm>
                <a:off x="1817" y="3472"/>
                <a:ext cx="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5</a:t>
                </a:r>
                <a:endParaRPr lang="en-AU" altLang="en-US"/>
              </a:p>
            </p:txBody>
          </p:sp>
          <p:sp>
            <p:nvSpPr>
              <p:cNvPr id="43035" name="Rectangle 197"/>
              <p:cNvSpPr>
                <a:spLocks noChangeArrowheads="1"/>
              </p:cNvSpPr>
              <p:nvPr/>
            </p:nvSpPr>
            <p:spPr bwMode="auto">
              <a:xfrm>
                <a:off x="1464" y="3472"/>
                <a:ext cx="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1800">
                    <a:solidFill>
                      <a:srgbClr val="000000"/>
                    </a:solidFill>
                  </a:rPr>
                  <a:t>5</a:t>
                </a:r>
                <a:endParaRPr lang="en-AU" altLang="en-US"/>
              </a:p>
            </p:txBody>
          </p:sp>
          <p:sp>
            <p:nvSpPr>
              <p:cNvPr id="43036" name="Rectangle 198"/>
              <p:cNvSpPr>
                <a:spLocks noChangeArrowheads="1"/>
              </p:cNvSpPr>
              <p:nvPr/>
            </p:nvSpPr>
            <p:spPr bwMode="auto">
              <a:xfrm>
                <a:off x="3400" y="3382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037" name="Rectangle 199"/>
              <p:cNvSpPr>
                <a:spLocks noChangeArrowheads="1"/>
              </p:cNvSpPr>
              <p:nvPr/>
            </p:nvSpPr>
            <p:spPr bwMode="auto">
              <a:xfrm>
                <a:off x="2760" y="3382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038" name="Rectangle 200"/>
              <p:cNvSpPr>
                <a:spLocks noChangeArrowheads="1"/>
              </p:cNvSpPr>
              <p:nvPr/>
            </p:nvSpPr>
            <p:spPr bwMode="auto">
              <a:xfrm>
                <a:off x="2390" y="3382"/>
                <a:ext cx="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039" name="Rectangle 201"/>
              <p:cNvSpPr>
                <a:spLocks noChangeArrowheads="1"/>
              </p:cNvSpPr>
              <p:nvPr/>
            </p:nvSpPr>
            <p:spPr bwMode="auto">
              <a:xfrm>
                <a:off x="2169" y="3382"/>
                <a:ext cx="8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AU" altLang="en-US"/>
              </a:p>
            </p:txBody>
          </p:sp>
          <p:sp>
            <p:nvSpPr>
              <p:cNvPr id="43040" name="Rectangle 202"/>
              <p:cNvSpPr>
                <a:spLocks noChangeArrowheads="1"/>
              </p:cNvSpPr>
              <p:nvPr/>
            </p:nvSpPr>
            <p:spPr bwMode="auto">
              <a:xfrm>
                <a:off x="2063" y="3382"/>
                <a:ext cx="9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en-AU" altLang="en-US"/>
              </a:p>
            </p:txBody>
          </p:sp>
          <p:sp>
            <p:nvSpPr>
              <p:cNvPr id="43041" name="Rectangle 203"/>
              <p:cNvSpPr>
                <a:spLocks noChangeArrowheads="1"/>
              </p:cNvSpPr>
              <p:nvPr/>
            </p:nvSpPr>
            <p:spPr bwMode="auto">
              <a:xfrm>
                <a:off x="1935" y="3382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AU" altLang="en-US"/>
              </a:p>
            </p:txBody>
          </p:sp>
          <p:sp>
            <p:nvSpPr>
              <p:cNvPr id="43042" name="Rectangle 204"/>
              <p:cNvSpPr>
                <a:spLocks noChangeArrowheads="1"/>
              </p:cNvSpPr>
              <p:nvPr/>
            </p:nvSpPr>
            <p:spPr bwMode="auto">
              <a:xfrm>
                <a:off x="1724" y="3382"/>
                <a:ext cx="8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AU" altLang="en-US"/>
              </a:p>
            </p:txBody>
          </p:sp>
          <p:sp>
            <p:nvSpPr>
              <p:cNvPr id="43043" name="Rectangle 205"/>
              <p:cNvSpPr>
                <a:spLocks noChangeArrowheads="1"/>
              </p:cNvSpPr>
              <p:nvPr/>
            </p:nvSpPr>
            <p:spPr bwMode="auto">
              <a:xfrm>
                <a:off x="1591" y="3382"/>
                <a:ext cx="8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AU" altLang="en-US"/>
              </a:p>
            </p:txBody>
          </p:sp>
          <p:sp>
            <p:nvSpPr>
              <p:cNvPr id="43044" name="Rectangle 206"/>
              <p:cNvSpPr>
                <a:spLocks noChangeArrowheads="1"/>
              </p:cNvSpPr>
              <p:nvPr/>
            </p:nvSpPr>
            <p:spPr bwMode="auto">
              <a:xfrm>
                <a:off x="1370" y="3382"/>
                <a:ext cx="8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AU" altLang="en-US" sz="2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AU" altLang="en-US"/>
              </a:p>
            </p:txBody>
          </p:sp>
        </p:grpSp>
      </p:grpSp>
      <p:sp>
        <p:nvSpPr>
          <p:cNvPr id="21711" name="Rectangle 207"/>
          <p:cNvSpPr>
            <a:spLocks noChangeArrowheads="1"/>
          </p:cNvSpPr>
          <p:nvPr/>
        </p:nvSpPr>
        <p:spPr bwMode="auto">
          <a:xfrm>
            <a:off x="581192" y="5410200"/>
            <a:ext cx="11205995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training process is repeated until the sum of squared errors is less than 0.001. 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88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905000" y="609600"/>
            <a:ext cx="83058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3000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Step 4</a:t>
            </a:r>
            <a:r>
              <a:rPr lang="en-GB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Iteration</a:t>
            </a:r>
          </a:p>
          <a:p>
            <a:r>
              <a:rPr lang="en-GB" altLang="en-US" sz="3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GB" alt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Increase iteration </a:t>
            </a:r>
            <a:r>
              <a:rPr lang="en-GB" altLang="en-US" sz="3000" i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GB" alt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 by one, go back to </a:t>
            </a:r>
            <a:r>
              <a:rPr lang="en-GB" altLang="en-US" sz="3000" i="1">
                <a:effectLst>
                  <a:outerShdw blurRad="38100" dist="38100" dir="2700000" algn="tl">
                    <a:srgbClr val="C0C0C0"/>
                  </a:outerShdw>
                </a:effectLst>
              </a:rPr>
              <a:t>Step 2</a:t>
            </a:r>
            <a:r>
              <a:rPr lang="en-GB" alt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 and repeat the process until the selected error criterion is satisfied.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905000" y="2819400"/>
            <a:ext cx="84582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	</a:t>
            </a:r>
            <a:r>
              <a:rPr lang="en-GB" alt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As an example, we may consider the three-layer back-propagation network.  Suppose that the network is required to perform logical operation </a:t>
            </a:r>
            <a:r>
              <a:rPr lang="en-GB" altLang="en-US" sz="30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Exclusive-OR</a:t>
            </a:r>
            <a:r>
              <a:rPr lang="en-GB" alt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.  Recall that a single-layer perceptron could not do this operation.  Now we will apply the three-layer net.</a:t>
            </a:r>
          </a:p>
        </p:txBody>
      </p:sp>
    </p:spTree>
    <p:extLst>
      <p:ext uri="{BB962C8B-B14F-4D97-AF65-F5344CB8AC3E}">
        <p14:creationId xmlns:p14="http://schemas.microsoft.com/office/powerpoint/2010/main" val="142478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6763" y="700087"/>
            <a:ext cx="82296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Learning Curve</a:t>
            </a:r>
            <a:endParaRPr lang="en-US" altLang="en-US" sz="3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004770"/>
              </p:ext>
            </p:extLst>
          </p:nvPr>
        </p:nvGraphicFramePr>
        <p:xfrm>
          <a:off x="2819400" y="1471615"/>
          <a:ext cx="5151408" cy="432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158000" imgH="3486960" progId="Word.Picture.8">
                  <p:embed/>
                </p:oleObj>
              </mc:Choice>
              <mc:Fallback>
                <p:oleObj name="Picture" r:id="rId2" imgW="4158000" imgH="3486960" progId="Word.Picture.8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71615"/>
                        <a:ext cx="5151408" cy="432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466919"/>
            <a:ext cx="9880428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results of three-layer network learning</a:t>
            </a:r>
            <a:endParaRPr lang="en-US" altLang="en-US" sz="3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085" name="Group 3"/>
          <p:cNvGrpSpPr>
            <a:grpSpLocks/>
          </p:cNvGrpSpPr>
          <p:nvPr/>
        </p:nvGrpSpPr>
        <p:grpSpPr bwMode="auto">
          <a:xfrm>
            <a:off x="381000" y="1543050"/>
            <a:ext cx="11353800" cy="4248150"/>
            <a:chOff x="288" y="576"/>
            <a:chExt cx="5328" cy="2160"/>
          </a:xfrm>
        </p:grpSpPr>
        <p:sp>
          <p:nvSpPr>
            <p:cNvPr id="46086" name="Rectangle 4"/>
            <p:cNvSpPr>
              <a:spLocks noChangeArrowheads="1"/>
            </p:cNvSpPr>
            <p:nvPr/>
          </p:nvSpPr>
          <p:spPr bwMode="auto">
            <a:xfrm>
              <a:off x="288" y="576"/>
              <a:ext cx="5328" cy="2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46082" name="Object 2"/>
            <p:cNvGraphicFramePr>
              <a:graphicFrameLocks noChangeAspect="1"/>
            </p:cNvGraphicFramePr>
            <p:nvPr/>
          </p:nvGraphicFramePr>
          <p:xfrm>
            <a:off x="300" y="644"/>
            <a:ext cx="5289" cy="2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2" imgW="3714840" imgH="1371600" progId="Word.Picture.8">
                    <p:embed/>
                  </p:oleObj>
                </mc:Choice>
                <mc:Fallback>
                  <p:oleObj name="Picture" r:id="rId2" imgW="3714840" imgH="1371600" progId="Word.Picture.8">
                    <p:embed/>
                    <p:pic>
                      <p:nvPicPr>
                        <p:cNvPr id="4608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" y="644"/>
                          <a:ext cx="5289" cy="2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AB52-789A-4FD1-BCD0-993D063647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73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011114" y="580292"/>
            <a:ext cx="10374924" cy="943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Accelerated learning in multilayer neural networks</a:t>
            </a:r>
            <a:endParaRPr lang="en-US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905000" y="1524000"/>
            <a:ext cx="83820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multilayer network learns much faster when the sigmoidal activation function is represented by a </a:t>
            </a:r>
            <a:r>
              <a:rPr lang="en-GB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hyperbolic tangent: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where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are constants.</a:t>
            </a:r>
          </a:p>
          <a:p>
            <a:r>
              <a:rPr lang="en-GB" altLang="en-US" sz="1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Suitable values for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are: </a:t>
            </a:r>
          </a:p>
          <a:p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1.716 and </a:t>
            </a:r>
            <a:r>
              <a:rPr lang="en-GB" altLang="en-US" sz="3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GB" altLang="en-US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0.667</a:t>
            </a:r>
            <a:endParaRPr lang="en-US" altLang="en-US" sz="30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2362200" y="3200400"/>
            <a:ext cx="3429000" cy="1143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438400" y="3200401"/>
          <a:ext cx="32766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19040" progId="Equation.3">
                  <p:embed/>
                </p:oleObj>
              </mc:Choice>
              <mc:Fallback>
                <p:oleObj name="Equation" r:id="rId2" imgW="1269720" imgH="41904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1"/>
                        <a:ext cx="32766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9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828800" y="762000"/>
            <a:ext cx="84582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also can accelerate training by including a </a:t>
            </a:r>
            <a:r>
              <a:rPr lang="en-GB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momentum term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the delta rule: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where 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a positive number (0 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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1) called the </a:t>
            </a:r>
            <a:r>
              <a:rPr lang="en-GB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momentum constant</a:t>
            </a: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Typically, the momentum constant is set to 0.95.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This equation is called the </a:t>
            </a:r>
            <a:r>
              <a:rPr lang="en-GB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generalised delta rule</a:t>
            </a:r>
            <a:r>
              <a:rPr lang="en-GB" altLang="en-US" sz="3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en-US" sz="3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2286000" y="1905000"/>
            <a:ext cx="7772400" cy="838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438400" y="1981200"/>
          <a:ext cx="7543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253800" progId="Equation.3">
                  <p:embed/>
                </p:oleObj>
              </mc:Choice>
              <mc:Fallback>
                <p:oleObj name="Equation" r:id="rId2" imgW="2743200" imgH="253800" progId="Equation.3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7543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6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52450" y="987669"/>
            <a:ext cx="8686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with an adaptive learning rate</a:t>
            </a:r>
            <a:endParaRPr lang="en-US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84738" y="1714500"/>
            <a:ext cx="10711962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r>
              <a:rPr lang="en-GB" alt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accelerate the convergence and yet avoid the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r>
              <a:rPr lang="en-GB" alt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danger of instability, we can apply two heuristics: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None/>
            </a:pPr>
            <a:endParaRPr lang="en-GB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altLang="en-US" sz="3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Heuristic</a:t>
            </a:r>
            <a:endParaRPr lang="en-GB" altLang="en-US"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the error is decreasing the learning rate </a:t>
            </a:r>
            <a:r>
              <a:rPr lang="en-GB" alt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should be increased.</a:t>
            </a:r>
          </a:p>
          <a:p>
            <a:endParaRPr lang="en-GB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the error is increasing or remaining constant the learning rate </a:t>
            </a:r>
            <a:r>
              <a:rPr lang="en-GB" alt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should be decreased.</a:t>
            </a:r>
            <a:endParaRPr lang="en-US" alt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6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588" y="2494508"/>
            <a:ext cx="106462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/>
              </a:rPr>
              <a:t>Phase 1: Propagation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Open sans"/>
              </a:rPr>
              <a:t>Each propagation involves the following steps:</a:t>
            </a:r>
          </a:p>
          <a:p>
            <a:endParaRPr lang="en-US" dirty="0">
              <a:solidFill>
                <a:srgbClr val="000000"/>
              </a:solidFill>
              <a:latin typeface="Open sans"/>
            </a:endParaRP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1. Forward propagation of a training pattern's input through the neural network in order to generate the propagation's output activations.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Open sans"/>
            </a:endParaRP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2. Backward propagation of the propagation's output activations through the neural network using the training pattern target in order to generate the deltas of all output and hidden neurons.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EFD368-2836-4B0B-A926-E7715F1F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(Gradient computation)</a:t>
            </a:r>
          </a:p>
        </p:txBody>
      </p:sp>
    </p:spTree>
    <p:extLst>
      <p:ext uri="{BB962C8B-B14F-4D97-AF65-F5344CB8AC3E}">
        <p14:creationId xmlns:p14="http://schemas.microsoft.com/office/powerpoint/2010/main" val="75573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47725" y="975946"/>
            <a:ext cx="10406429" cy="50311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Adapting the learning rate requires some changes in the back-propagation algorithm.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the sum of squared errors at the current epoch exceeds the previous value by more than a predefined ratio (typically 1.04), the learning rate parameter is decreased (typically by multiplying by 0.7) and new weights and thresholds are calculated.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endParaRPr lang="en-GB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100" charset="2"/>
              <a:buChar char="n"/>
            </a:pPr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the error is less than the previous one, the learning rate is increased (typically by multiplying by 1.05).</a:t>
            </a:r>
            <a:endParaRPr lang="en-US" alt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579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143000" y="752475"/>
            <a:ext cx="82296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Learning Curve</a:t>
            </a:r>
            <a:endParaRPr lang="en-US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93560"/>
              </p:ext>
            </p:extLst>
          </p:nvPr>
        </p:nvGraphicFramePr>
        <p:xfrm>
          <a:off x="3452446" y="1682522"/>
          <a:ext cx="5542085" cy="464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158000" imgH="3486960" progId="Word.Picture.8">
                  <p:embed/>
                </p:oleObj>
              </mc:Choice>
              <mc:Fallback>
                <p:oleObj name="Picture" r:id="rId2" imgW="4158000" imgH="3486960" progId="Word.Picture.8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446" y="1682522"/>
                        <a:ext cx="5542085" cy="4647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689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41092" y="1000491"/>
            <a:ext cx="94488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learning with adaptive learning rate</a:t>
            </a:r>
            <a:endParaRPr lang="en-US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453124"/>
              </p:ext>
            </p:extLst>
          </p:nvPr>
        </p:nvGraphicFramePr>
        <p:xfrm>
          <a:off x="3200401" y="1470025"/>
          <a:ext cx="6160354" cy="485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681800" imgH="3858120" progId="Word.Picture.8">
                  <p:embed/>
                </p:oleObj>
              </mc:Choice>
              <mc:Fallback>
                <p:oleObj name="Picture" r:id="rId2" imgW="4681800" imgH="3858120" progId="Word.Picture.8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470025"/>
                        <a:ext cx="6160354" cy="4857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5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588" y="1717990"/>
            <a:ext cx="10646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Open sans"/>
            </a:endParaRPr>
          </a:p>
          <a:p>
            <a:endParaRPr lang="en-US" b="1" dirty="0">
              <a:latin typeface="Open sans"/>
            </a:endParaRPr>
          </a:p>
          <a:p>
            <a:endParaRPr lang="en-US" b="1" dirty="0">
              <a:latin typeface="Open sans"/>
            </a:endParaRPr>
          </a:p>
          <a:p>
            <a:r>
              <a:rPr lang="en-US" b="1" dirty="0">
                <a:latin typeface="Open sans"/>
              </a:rPr>
              <a:t>Phase 2: Weight update</a:t>
            </a:r>
            <a:br>
              <a:rPr lang="en-US" dirty="0">
                <a:latin typeface="Open sans"/>
              </a:rPr>
            </a:br>
            <a:r>
              <a:rPr lang="en-US" dirty="0">
                <a:latin typeface="Open sans"/>
              </a:rPr>
              <a:t>For each weight-synapse follow the following steps:</a:t>
            </a:r>
          </a:p>
          <a:p>
            <a:endParaRPr lang="en-US" dirty="0">
              <a:latin typeface="Open sans"/>
            </a:endParaRPr>
          </a:p>
          <a:p>
            <a:pPr lvl="1"/>
            <a:r>
              <a:rPr lang="en-US" dirty="0">
                <a:latin typeface="Open sans"/>
              </a:rPr>
              <a:t>1. Multiply its output delta and input activation to get the gradient of the weight.</a:t>
            </a:r>
          </a:p>
          <a:p>
            <a:pPr lvl="1"/>
            <a:r>
              <a:rPr lang="en-US" dirty="0">
                <a:latin typeface="Open sans"/>
              </a:rPr>
              <a:t>2. Subtract a ratio (percentage) of the gradient from the weight.</a:t>
            </a:r>
          </a:p>
          <a:p>
            <a:pPr lvl="1"/>
            <a:endParaRPr lang="en-US" dirty="0">
              <a:latin typeface="Open sans"/>
            </a:endParaRPr>
          </a:p>
          <a:p>
            <a:r>
              <a:rPr lang="en-US" dirty="0">
                <a:latin typeface="Open sans"/>
              </a:rPr>
              <a:t>This ratio (percentage) influences the speed and quality of learning; it is called the learning rate. The greater the ratio, the faster the neuron trains; the lower the ratio, the more accurate the training is. The sign of the gradient of a weight indicates where the error is increasing, this is why the weight must be updated in the opposite direction.</a:t>
            </a:r>
          </a:p>
          <a:p>
            <a:r>
              <a:rPr lang="en-US" dirty="0">
                <a:latin typeface="Open sans"/>
              </a:rPr>
              <a:t>Repeat phase 1 and 2 until the performance of the network is satisfactory.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B52FC2-9C16-4746-84B7-AC938632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(Gradient computation)</a:t>
            </a:r>
          </a:p>
        </p:txBody>
      </p:sp>
    </p:spTree>
    <p:extLst>
      <p:ext uri="{BB962C8B-B14F-4D97-AF65-F5344CB8AC3E}">
        <p14:creationId xmlns:p14="http://schemas.microsoft.com/office/powerpoint/2010/main" val="10120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9264-9A5A-4CF3-81DB-F5E23F84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Backpropagation</a:t>
            </a:r>
          </a:p>
        </p:txBody>
      </p:sp>
      <p:pic>
        <p:nvPicPr>
          <p:cNvPr id="19458" name="Picture 2" descr="https://media1.giphy.com/media/HC5CFjbYxFiKc/source.gif">
            <a:extLst>
              <a:ext uri="{FF2B5EF4-FFF2-40B4-BE49-F238E27FC236}">
                <a16:creationId xmlns:a16="http://schemas.microsoft.com/office/drawing/2014/main" id="{F7604C07-9125-4EB3-A7CE-9D9D35BC0EBD}"/>
              </a:ext>
            </a:extLst>
          </p:cNvPr>
          <p:cNvPicPr>
            <a:picLocks noGrp="1" noChangeAspect="1" noChangeArrowheads="1" noCro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96" y="1580832"/>
            <a:ext cx="6743207" cy="469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07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285617" y="2267947"/>
                <a:ext cx="6388588" cy="1718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𝑦h𝑎𝑡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square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target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Actual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hat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predicted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neuron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17" y="2267947"/>
                <a:ext cx="6388588" cy="1718932"/>
              </a:xfrm>
              <a:prstGeom prst="rect">
                <a:avLst/>
              </a:prstGeom>
              <a:blipFill>
                <a:blip r:embed="rId21"/>
                <a:stretch>
                  <a:fillRect b="-2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07013" y="4742625"/>
                <a:ext cx="6074279" cy="213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2  finding the derivative of the error with respect to weights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13" y="4742625"/>
                <a:ext cx="6074279" cy="2132507"/>
              </a:xfrm>
              <a:prstGeom prst="rect">
                <a:avLst/>
              </a:prstGeom>
              <a:blipFill>
                <a:blip r:embed="rId22"/>
                <a:stretch>
                  <a:fillRect l="-9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6CBE39E-A41F-4ED0-9415-788471AF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Modelling of Neural Network</a:t>
            </a:r>
            <a:br>
              <a:rPr lang="en-US" dirty="0"/>
            </a:b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D3D1E1-949E-4CF7-9338-6DED778C45EB}"/>
              </a:ext>
            </a:extLst>
          </p:cNvPr>
          <p:cNvGrpSpPr/>
          <p:nvPr/>
        </p:nvGrpSpPr>
        <p:grpSpPr>
          <a:xfrm>
            <a:off x="792793" y="1117608"/>
            <a:ext cx="5716431" cy="5139132"/>
            <a:chOff x="379569" y="1275864"/>
            <a:chExt cx="5716431" cy="513913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908910-E7BB-4685-A636-DE6745A11A88}"/>
                </a:ext>
              </a:extLst>
            </p:cNvPr>
            <p:cNvGrpSpPr/>
            <p:nvPr/>
          </p:nvGrpSpPr>
          <p:grpSpPr>
            <a:xfrm>
              <a:off x="379569" y="1602915"/>
              <a:ext cx="5716431" cy="4812081"/>
              <a:chOff x="471305" y="927222"/>
              <a:chExt cx="5983283" cy="505671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FF769B7-71BA-4FFF-A7CC-1B2F77DA8FAD}"/>
                  </a:ext>
                </a:extLst>
              </p:cNvPr>
              <p:cNvSpPr/>
              <p:nvPr/>
            </p:nvSpPr>
            <p:spPr>
              <a:xfrm>
                <a:off x="502773" y="927222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B1BEEC0-24DE-4F6A-AA4A-3E83D67C2393}"/>
                  </a:ext>
                </a:extLst>
              </p:cNvPr>
              <p:cNvSpPr/>
              <p:nvPr/>
            </p:nvSpPr>
            <p:spPr>
              <a:xfrm>
                <a:off x="495197" y="3008669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AE01D4D-770F-477D-8B10-3256C26098D1}"/>
                  </a:ext>
                </a:extLst>
              </p:cNvPr>
              <p:cNvSpPr/>
              <p:nvPr/>
            </p:nvSpPr>
            <p:spPr>
              <a:xfrm>
                <a:off x="471305" y="5031433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4A3D214-54B2-455D-8FC3-5F46DA807EFC}"/>
                  </a:ext>
                </a:extLst>
              </p:cNvPr>
              <p:cNvSpPr/>
              <p:nvPr/>
            </p:nvSpPr>
            <p:spPr>
              <a:xfrm>
                <a:off x="3089923" y="1226167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C187568-5807-47B4-9F12-DBEC1562C3A0}"/>
                  </a:ext>
                </a:extLst>
              </p:cNvPr>
              <p:cNvCxnSpPr>
                <a:cxnSpLocks/>
                <a:stCxn id="67" idx="6"/>
                <a:endCxn id="71" idx="2"/>
              </p:cNvCxnSpPr>
              <p:nvPr/>
            </p:nvCxnSpPr>
            <p:spPr>
              <a:xfrm>
                <a:off x="1455273" y="1403472"/>
                <a:ext cx="1634650" cy="298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A3DBE59-00FE-44C5-8C99-730D047EAFC5}"/>
                  </a:ext>
                </a:extLst>
              </p:cNvPr>
              <p:cNvCxnSpPr>
                <a:cxnSpLocks/>
                <a:stCxn id="68" idx="6"/>
                <a:endCxn id="71" idx="2"/>
              </p:cNvCxnSpPr>
              <p:nvPr/>
            </p:nvCxnSpPr>
            <p:spPr>
              <a:xfrm flipV="1">
                <a:off x="1447697" y="1702417"/>
                <a:ext cx="1642226" cy="17825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F575028-9283-4177-A877-103A61CEA126}"/>
                  </a:ext>
                </a:extLst>
              </p:cNvPr>
              <p:cNvCxnSpPr>
                <a:cxnSpLocks/>
                <a:stCxn id="70" idx="6"/>
                <a:endCxn id="71" idx="2"/>
              </p:cNvCxnSpPr>
              <p:nvPr/>
            </p:nvCxnSpPr>
            <p:spPr>
              <a:xfrm flipV="1">
                <a:off x="1423805" y="1702417"/>
                <a:ext cx="1666118" cy="3805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007D2A2-39A6-4B33-B2C0-CC35CA56E328}"/>
                      </a:ext>
                    </a:extLst>
                  </p:cNvPr>
                  <p:cNvSpPr/>
                  <p:nvPr/>
                </p:nvSpPr>
                <p:spPr>
                  <a:xfrm>
                    <a:off x="743575" y="1056086"/>
                    <a:ext cx="565604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575" y="1056086"/>
                    <a:ext cx="565604" cy="64633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68A5282-34B3-4541-B07D-731D91075299}"/>
                      </a:ext>
                    </a:extLst>
                  </p:cNvPr>
                  <p:cNvSpPr/>
                  <p:nvPr/>
                </p:nvSpPr>
                <p:spPr>
                  <a:xfrm>
                    <a:off x="669622" y="3008669"/>
                    <a:ext cx="55586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2" y="3008669"/>
                    <a:ext cx="555865" cy="64633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1B030B92-5CA7-4E97-ABA1-C313EFDC5266}"/>
                      </a:ext>
                    </a:extLst>
                  </p:cNvPr>
                  <p:cNvSpPr/>
                  <p:nvPr/>
                </p:nvSpPr>
                <p:spPr>
                  <a:xfrm>
                    <a:off x="669621" y="5141304"/>
                    <a:ext cx="55586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1" y="5141304"/>
                    <a:ext cx="555865" cy="64633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208E48A-C0F1-4FD6-BA24-01C962AE41DB}"/>
                  </a:ext>
                </a:extLst>
              </p:cNvPr>
              <p:cNvSpPr/>
              <p:nvPr/>
            </p:nvSpPr>
            <p:spPr>
              <a:xfrm>
                <a:off x="3089923" y="2782847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E54E8BB-FB15-48BB-848B-3C925707A8AF}"/>
                  </a:ext>
                </a:extLst>
              </p:cNvPr>
              <p:cNvSpPr/>
              <p:nvPr/>
            </p:nvSpPr>
            <p:spPr>
              <a:xfrm>
                <a:off x="3089923" y="4511969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C577DD6-F4BE-49AF-848A-3B0019098300}"/>
                  </a:ext>
                </a:extLst>
              </p:cNvPr>
              <p:cNvCxnSpPr>
                <a:cxnSpLocks/>
                <a:stCxn id="70" idx="6"/>
                <a:endCxn id="83" idx="2"/>
              </p:cNvCxnSpPr>
              <p:nvPr/>
            </p:nvCxnSpPr>
            <p:spPr>
              <a:xfrm flipV="1">
                <a:off x="1423805" y="3259097"/>
                <a:ext cx="1666118" cy="2248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AFBF297-438B-4DDE-B2DC-17294BA2D4F5}"/>
                  </a:ext>
                </a:extLst>
              </p:cNvPr>
              <p:cNvCxnSpPr>
                <a:cxnSpLocks/>
                <a:stCxn id="67" idx="6"/>
              </p:cNvCxnSpPr>
              <p:nvPr/>
            </p:nvCxnSpPr>
            <p:spPr>
              <a:xfrm>
                <a:off x="1455273" y="1403472"/>
                <a:ext cx="1610758" cy="1968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30BA2988-9163-4AA3-AA22-C2A7647A2915}"/>
                  </a:ext>
                </a:extLst>
              </p:cNvPr>
              <p:cNvCxnSpPr>
                <a:cxnSpLocks/>
                <a:stCxn id="68" idx="6"/>
                <a:endCxn id="83" idx="2"/>
              </p:cNvCxnSpPr>
              <p:nvPr/>
            </p:nvCxnSpPr>
            <p:spPr>
              <a:xfrm flipV="1">
                <a:off x="1447697" y="3259097"/>
                <a:ext cx="1642226" cy="225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3346B91E-3255-45AC-8DF9-F0FE8B0D6793}"/>
                  </a:ext>
                </a:extLst>
              </p:cNvPr>
              <p:cNvCxnSpPr>
                <a:cxnSpLocks/>
                <a:stCxn id="70" idx="6"/>
                <a:endCxn id="84" idx="2"/>
              </p:cNvCxnSpPr>
              <p:nvPr/>
            </p:nvCxnSpPr>
            <p:spPr>
              <a:xfrm flipV="1">
                <a:off x="1423805" y="4988219"/>
                <a:ext cx="1666118" cy="519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925516C1-D061-46EF-98D9-0562BEF2E8FC}"/>
                  </a:ext>
                </a:extLst>
              </p:cNvPr>
              <p:cNvCxnSpPr>
                <a:cxnSpLocks/>
                <a:stCxn id="68" idx="6"/>
                <a:endCxn id="84" idx="2"/>
              </p:cNvCxnSpPr>
              <p:nvPr/>
            </p:nvCxnSpPr>
            <p:spPr>
              <a:xfrm>
                <a:off x="1447697" y="3484919"/>
                <a:ext cx="1642226" cy="1503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8032704C-792B-4667-A41F-F152E18C7E20}"/>
                  </a:ext>
                </a:extLst>
              </p:cNvPr>
              <p:cNvCxnSpPr>
                <a:cxnSpLocks/>
                <a:stCxn id="67" idx="6"/>
                <a:endCxn id="84" idx="2"/>
              </p:cNvCxnSpPr>
              <p:nvPr/>
            </p:nvCxnSpPr>
            <p:spPr>
              <a:xfrm>
                <a:off x="1455273" y="1403472"/>
                <a:ext cx="1634650" cy="3584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AFB24C1-3A27-410E-A039-CC6B58CFF61B}"/>
                  </a:ext>
                </a:extLst>
              </p:cNvPr>
              <p:cNvSpPr/>
              <p:nvPr/>
            </p:nvSpPr>
            <p:spPr>
              <a:xfrm>
                <a:off x="5121262" y="2895758"/>
                <a:ext cx="952500" cy="9525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F24287A-F734-49DC-B208-A6003E2C2C87}"/>
                  </a:ext>
                </a:extLst>
              </p:cNvPr>
              <p:cNvCxnSpPr>
                <a:cxnSpLocks/>
                <a:stCxn id="71" idx="6"/>
                <a:endCxn id="100" idx="2"/>
              </p:cNvCxnSpPr>
              <p:nvPr/>
            </p:nvCxnSpPr>
            <p:spPr>
              <a:xfrm>
                <a:off x="4042423" y="1702417"/>
                <a:ext cx="1078839" cy="1669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41D0BAE-18CA-4D8F-A44A-C06163876D3C}"/>
                  </a:ext>
                </a:extLst>
              </p:cNvPr>
              <p:cNvCxnSpPr>
                <a:cxnSpLocks/>
                <a:stCxn id="83" idx="6"/>
                <a:endCxn id="100" idx="2"/>
              </p:cNvCxnSpPr>
              <p:nvPr/>
            </p:nvCxnSpPr>
            <p:spPr>
              <a:xfrm>
                <a:off x="4042423" y="3259097"/>
                <a:ext cx="1078839" cy="112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F00720F-AE2B-424B-B3D0-7FCAC82DCA6A}"/>
                  </a:ext>
                </a:extLst>
              </p:cNvPr>
              <p:cNvCxnSpPr>
                <a:cxnSpLocks/>
                <a:stCxn id="84" idx="6"/>
                <a:endCxn id="100" idx="2"/>
              </p:cNvCxnSpPr>
              <p:nvPr/>
            </p:nvCxnSpPr>
            <p:spPr>
              <a:xfrm flipV="1">
                <a:off x="4042423" y="3372008"/>
                <a:ext cx="1078839" cy="1616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4E3A1081-7C54-4A46-8CCE-BDCF8C90199E}"/>
                  </a:ext>
                </a:extLst>
              </p:cNvPr>
              <p:cNvCxnSpPr>
                <a:cxnSpLocks/>
                <a:stCxn id="100" idx="6"/>
              </p:cNvCxnSpPr>
              <p:nvPr/>
            </p:nvCxnSpPr>
            <p:spPr>
              <a:xfrm flipV="1">
                <a:off x="6073762" y="3351633"/>
                <a:ext cx="380826" cy="2037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F31C8D06-CE8E-4D73-9D2B-F0468C630F5A}"/>
                      </a:ext>
                    </a:extLst>
                  </p:cNvPr>
                  <p:cNvSpPr/>
                  <p:nvPr/>
                </p:nvSpPr>
                <p:spPr>
                  <a:xfrm>
                    <a:off x="3204549" y="1403472"/>
                    <a:ext cx="572721" cy="5536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4549" y="1403472"/>
                    <a:ext cx="572721" cy="55361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112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340374BD-DD48-4114-BC04-A77870E27A7B}"/>
                      </a:ext>
                    </a:extLst>
                  </p:cNvPr>
                  <p:cNvSpPr/>
                  <p:nvPr/>
                </p:nvSpPr>
                <p:spPr>
                  <a:xfrm>
                    <a:off x="3301778" y="2938150"/>
                    <a:ext cx="572721" cy="5703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1778" y="2938150"/>
                    <a:ext cx="572721" cy="57034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19DF371D-F88A-4D7C-8F9B-385F45FED283}"/>
                      </a:ext>
                    </a:extLst>
                  </p:cNvPr>
                  <p:cNvSpPr/>
                  <p:nvPr/>
                </p:nvSpPr>
                <p:spPr>
                  <a:xfrm>
                    <a:off x="3273976" y="4754626"/>
                    <a:ext cx="572721" cy="5703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976" y="4754626"/>
                    <a:ext cx="572721" cy="57034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112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C1A406C9-1C56-4583-975B-67D3869901BE}"/>
                      </a:ext>
                    </a:extLst>
                  </p:cNvPr>
                  <p:cNvSpPr/>
                  <p:nvPr/>
                </p:nvSpPr>
                <p:spPr>
                  <a:xfrm>
                    <a:off x="5289186" y="3074827"/>
                    <a:ext cx="572721" cy="5536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186" y="3074827"/>
                    <a:ext cx="572721" cy="553613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111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734B570F-0E16-41BD-9279-C0EE7151E650}"/>
                      </a:ext>
                    </a:extLst>
                  </p:cNvPr>
                  <p:cNvSpPr/>
                  <p:nvPr/>
                </p:nvSpPr>
                <p:spPr>
                  <a:xfrm>
                    <a:off x="4491706" y="2158423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1706" y="2158423"/>
                    <a:ext cx="779756" cy="44024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963D526-6187-4E1E-9982-7739420F9C0B}"/>
                      </a:ext>
                    </a:extLst>
                  </p:cNvPr>
                  <p:cNvSpPr/>
                  <p:nvPr/>
                </p:nvSpPr>
                <p:spPr>
                  <a:xfrm>
                    <a:off x="4139653" y="2857303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653" y="2857303"/>
                    <a:ext cx="779756" cy="44024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2957E9B1-C3CE-49EF-9BF5-905D18D1464A}"/>
                      </a:ext>
                    </a:extLst>
                  </p:cNvPr>
                  <p:cNvSpPr/>
                  <p:nvPr/>
                </p:nvSpPr>
                <p:spPr>
                  <a:xfrm>
                    <a:off x="4529530" y="3959988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94" name="Rectangle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9530" y="3959988"/>
                    <a:ext cx="779756" cy="44024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5E05EF35-2234-48A3-9606-F84F620AD812}"/>
                      </a:ext>
                    </a:extLst>
                  </p:cNvPr>
                  <p:cNvSpPr/>
                  <p:nvPr/>
                </p:nvSpPr>
                <p:spPr>
                  <a:xfrm>
                    <a:off x="2001563" y="1070437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1563" y="1070437"/>
                    <a:ext cx="779756" cy="44024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B4301E3-E216-4882-B068-07A960FE4D11}"/>
                      </a:ext>
                    </a:extLst>
                  </p:cNvPr>
                  <p:cNvSpPr/>
                  <p:nvPr/>
                </p:nvSpPr>
                <p:spPr>
                  <a:xfrm>
                    <a:off x="1645389" y="2997467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3" name="Rectangle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5389" y="2997467"/>
                    <a:ext cx="779756" cy="44024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406CCD40-5951-42B1-8232-188DABCB0CBE}"/>
                      </a:ext>
                    </a:extLst>
                  </p:cNvPr>
                  <p:cNvSpPr/>
                  <p:nvPr/>
                </p:nvSpPr>
                <p:spPr>
                  <a:xfrm>
                    <a:off x="1829635" y="1771321"/>
                    <a:ext cx="779756" cy="4507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635" y="1771321"/>
                    <a:ext cx="779756" cy="45076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589A13BA-5581-420F-B9C2-E7FE28A30696}"/>
                      </a:ext>
                    </a:extLst>
                  </p:cNvPr>
                  <p:cNvSpPr/>
                  <p:nvPr/>
                </p:nvSpPr>
                <p:spPr>
                  <a:xfrm>
                    <a:off x="1739427" y="4614126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9427" y="4614126"/>
                    <a:ext cx="779756" cy="44024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0AB0077F-8977-47AD-AEFB-1BE419E233A7}"/>
                      </a:ext>
                    </a:extLst>
                  </p:cNvPr>
                  <p:cNvSpPr/>
                  <p:nvPr/>
                </p:nvSpPr>
                <p:spPr>
                  <a:xfrm>
                    <a:off x="1235842" y="3669701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842" y="3669701"/>
                    <a:ext cx="779756" cy="44024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E3432A4-CA77-44DD-B6DD-F5752613FAE0}"/>
                      </a:ext>
                    </a:extLst>
                  </p:cNvPr>
                  <p:cNvSpPr/>
                  <p:nvPr/>
                </p:nvSpPr>
                <p:spPr>
                  <a:xfrm>
                    <a:off x="1122708" y="1849557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708" y="1849557"/>
                    <a:ext cx="779756" cy="44024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B67A4B95-99EA-4474-9922-45C67BDFB77B}"/>
                      </a:ext>
                    </a:extLst>
                  </p:cNvPr>
                  <p:cNvSpPr/>
                  <p:nvPr/>
                </p:nvSpPr>
                <p:spPr>
                  <a:xfrm>
                    <a:off x="1206114" y="2825120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114" y="2825120"/>
                    <a:ext cx="779756" cy="44024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6CB5057-5801-4389-8DCD-C8766D6CAFFE}"/>
                      </a:ext>
                    </a:extLst>
                  </p:cNvPr>
                  <p:cNvSpPr/>
                  <p:nvPr/>
                </p:nvSpPr>
                <p:spPr>
                  <a:xfrm>
                    <a:off x="1123040" y="4547063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040" y="4547063"/>
                    <a:ext cx="779756" cy="44024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74F58DD6-B608-4275-9A5E-C009B5F1AE6C}"/>
                      </a:ext>
                    </a:extLst>
                  </p:cNvPr>
                  <p:cNvSpPr/>
                  <p:nvPr/>
                </p:nvSpPr>
                <p:spPr>
                  <a:xfrm>
                    <a:off x="1652933" y="5321254"/>
                    <a:ext cx="779756" cy="440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933" y="5321254"/>
                    <a:ext cx="779756" cy="440249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7E5ABDA-40A5-412B-947A-94308ABCAD29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5277150" y="2440047"/>
              <a:ext cx="0" cy="1036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E0E7BC2-FBF8-4FCE-AA40-BD4DE3AEB5B5}"/>
                </a:ext>
              </a:extLst>
            </p:cNvPr>
            <p:cNvCxnSpPr>
              <a:cxnSpLocks/>
            </p:cNvCxnSpPr>
            <p:nvPr/>
          </p:nvCxnSpPr>
          <p:spPr>
            <a:xfrm>
              <a:off x="3330831" y="4716196"/>
              <a:ext cx="8182" cy="3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C8836B5-E1EC-445E-BD68-D1226C435522}"/>
                </a:ext>
              </a:extLst>
            </p:cNvPr>
            <p:cNvCxnSpPr>
              <a:cxnSpLocks/>
            </p:cNvCxnSpPr>
            <p:nvPr/>
          </p:nvCxnSpPr>
          <p:spPr>
            <a:xfrm>
              <a:off x="3357393" y="1618987"/>
              <a:ext cx="8182" cy="3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7F2C7C1-A6B3-416F-AB75-DBC22394DB53}"/>
                </a:ext>
              </a:extLst>
            </p:cNvPr>
            <p:cNvCxnSpPr>
              <a:cxnSpLocks/>
            </p:cNvCxnSpPr>
            <p:nvPr/>
          </p:nvCxnSpPr>
          <p:spPr>
            <a:xfrm>
              <a:off x="3339013" y="3057523"/>
              <a:ext cx="8182" cy="3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AA86ACF-5826-4E11-B79E-F46E084D08FD}"/>
                    </a:ext>
                  </a:extLst>
                </p:cNvPr>
                <p:cNvSpPr/>
                <p:nvPr/>
              </p:nvSpPr>
              <p:spPr>
                <a:xfrm>
                  <a:off x="3299765" y="1529726"/>
                  <a:ext cx="744979" cy="4507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AB83EE3-ED49-4FFD-9A37-DA3904A4A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765" y="1529726"/>
                  <a:ext cx="744979" cy="45076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A493697-F0EE-44FB-BC4B-1477589B4897}"/>
                    </a:ext>
                  </a:extLst>
                </p:cNvPr>
                <p:cNvSpPr/>
                <p:nvPr/>
              </p:nvSpPr>
              <p:spPr>
                <a:xfrm>
                  <a:off x="3243154" y="2942450"/>
                  <a:ext cx="744979" cy="4385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B67A140-C39D-4541-8D79-105E3E544C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154" y="2942450"/>
                  <a:ext cx="744979" cy="438518"/>
                </a:xfrm>
                <a:prstGeom prst="rect">
                  <a:avLst/>
                </a:prstGeom>
                <a:blipFill>
                  <a:blip r:embed="rId45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46C81C5-66B8-4E40-9871-CD0E3B45C016}"/>
                    </a:ext>
                  </a:extLst>
                </p:cNvPr>
                <p:cNvSpPr/>
                <p:nvPr/>
              </p:nvSpPr>
              <p:spPr>
                <a:xfrm>
                  <a:off x="3193788" y="4608122"/>
                  <a:ext cx="744979" cy="4399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80ABBF9-F2B6-4B4B-8310-CA95A72D3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788" y="4608122"/>
                  <a:ext cx="744979" cy="439929"/>
                </a:xfrm>
                <a:prstGeom prst="rect">
                  <a:avLst/>
                </a:prstGeom>
                <a:blipFill>
                  <a:blip r:embed="rId4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81181E8-80CC-45C0-847A-F137C3156262}"/>
                    </a:ext>
                  </a:extLst>
                </p:cNvPr>
                <p:cNvSpPr/>
                <p:nvPr/>
              </p:nvSpPr>
              <p:spPr>
                <a:xfrm>
                  <a:off x="5129368" y="2896599"/>
                  <a:ext cx="744979" cy="4382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6DD3372-4E40-4162-A48F-A5A113D39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368" y="2896599"/>
                  <a:ext cx="744979" cy="438262"/>
                </a:xfrm>
                <a:prstGeom prst="rect">
                  <a:avLst/>
                </a:prstGeom>
                <a:blipFill>
                  <a:blip r:embed="rId4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F55830-4489-40CF-86EE-E45149E2C998}"/>
                    </a:ext>
                  </a:extLst>
                </p:cNvPr>
                <p:cNvSpPr/>
                <p:nvPr/>
              </p:nvSpPr>
              <p:spPr>
                <a:xfrm>
                  <a:off x="3160994" y="1275864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31BF65-1BA6-4C36-8F80-F2109FD1B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994" y="1275864"/>
                  <a:ext cx="477310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CDFA24A-D4FA-4E6E-A33D-151CE3F77FB7}"/>
                    </a:ext>
                  </a:extLst>
                </p:cNvPr>
                <p:cNvSpPr/>
                <p:nvPr/>
              </p:nvSpPr>
              <p:spPr>
                <a:xfrm>
                  <a:off x="3118738" y="4422195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3A27641-B99C-46E3-8214-7E0D25380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738" y="4422195"/>
                  <a:ext cx="477310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875BE75-F230-4F65-BC95-778538E47F5F}"/>
                    </a:ext>
                  </a:extLst>
                </p:cNvPr>
                <p:cNvSpPr/>
                <p:nvPr/>
              </p:nvSpPr>
              <p:spPr>
                <a:xfrm>
                  <a:off x="3162099" y="2768694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7F1C46A-6BF7-46D4-A7F5-8777F9595F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099" y="2768694"/>
                  <a:ext cx="477310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67D177C-9636-4483-9351-A9E0E5FE838C}"/>
                    </a:ext>
                  </a:extLst>
                </p:cNvPr>
                <p:cNvSpPr/>
                <p:nvPr/>
              </p:nvSpPr>
              <p:spPr>
                <a:xfrm>
                  <a:off x="5075468" y="2112027"/>
                  <a:ext cx="643060" cy="4433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9224F57-CEA2-4CC1-87BE-5FDEACF96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468" y="2112027"/>
                  <a:ext cx="643060" cy="443391"/>
                </a:xfrm>
                <a:prstGeom prst="rect">
                  <a:avLst/>
                </a:prstGeom>
                <a:blipFill>
                  <a:blip r:embed="rId51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81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05493" y="1044718"/>
                <a:ext cx="4587185" cy="1049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" y="1044718"/>
                <a:ext cx="4587185" cy="1049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86484" y="652993"/>
                <a:ext cx="3385222" cy="484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𝑦h𝑎𝑡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84" y="652993"/>
                <a:ext cx="3385222" cy="484556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CB97128-863E-4DB5-B672-8D0D3784F482}"/>
              </a:ext>
            </a:extLst>
          </p:cNvPr>
          <p:cNvGrpSpPr/>
          <p:nvPr/>
        </p:nvGrpSpPr>
        <p:grpSpPr>
          <a:xfrm>
            <a:off x="8385828" y="287278"/>
            <a:ext cx="3632001" cy="2234398"/>
            <a:chOff x="8385828" y="287278"/>
            <a:chExt cx="3632001" cy="2234398"/>
          </a:xfrm>
        </p:grpSpPr>
        <p:sp>
          <p:nvSpPr>
            <p:cNvPr id="4" name="Oval 3"/>
            <p:cNvSpPr/>
            <p:nvPr/>
          </p:nvSpPr>
          <p:spPr>
            <a:xfrm>
              <a:off x="9464666" y="789374"/>
              <a:ext cx="1622433" cy="156194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/>
            <p:cNvCxnSpPr>
              <a:cxnSpLocks/>
              <a:endCxn id="4" idx="2"/>
            </p:cNvCxnSpPr>
            <p:nvPr/>
          </p:nvCxnSpPr>
          <p:spPr>
            <a:xfrm>
              <a:off x="8830690" y="287278"/>
              <a:ext cx="633976" cy="1283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cxnSpLocks/>
              <a:endCxn id="4" idx="2"/>
            </p:cNvCxnSpPr>
            <p:nvPr/>
          </p:nvCxnSpPr>
          <p:spPr>
            <a:xfrm>
              <a:off x="8385828" y="1570345"/>
              <a:ext cx="1078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  <a:endCxn id="4" idx="2"/>
            </p:cNvCxnSpPr>
            <p:nvPr/>
          </p:nvCxnSpPr>
          <p:spPr>
            <a:xfrm flipV="1">
              <a:off x="8722240" y="1570345"/>
              <a:ext cx="742426" cy="9513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  <a:stCxn id="4" idx="6"/>
            </p:cNvCxnSpPr>
            <p:nvPr/>
          </p:nvCxnSpPr>
          <p:spPr>
            <a:xfrm>
              <a:off x="11087099" y="1570345"/>
              <a:ext cx="9307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0998480" y="939207"/>
                  <a:ext cx="572721" cy="5536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480" y="939207"/>
                  <a:ext cx="572721" cy="5536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925247" y="379487"/>
                  <a:ext cx="779756" cy="4402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5247" y="379487"/>
                  <a:ext cx="779756" cy="440249"/>
                </a:xfrm>
                <a:prstGeom prst="rect">
                  <a:avLst/>
                </a:prstGeom>
                <a:blipFill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487168" y="1081807"/>
                  <a:ext cx="779756" cy="4402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168" y="1081807"/>
                  <a:ext cx="779756" cy="440249"/>
                </a:xfrm>
                <a:prstGeom prst="rect">
                  <a:avLst/>
                </a:prstGeom>
                <a:blipFill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760397" y="2081427"/>
                  <a:ext cx="779756" cy="4402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397" y="2081427"/>
                  <a:ext cx="779756" cy="440249"/>
                </a:xfrm>
                <a:prstGeom prst="rect">
                  <a:avLst/>
                </a:prstGeom>
                <a:blipFill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>
              <a:stCxn id="4" idx="0"/>
              <a:endCxn id="4" idx="4"/>
            </p:cNvCxnSpPr>
            <p:nvPr/>
          </p:nvCxnSpPr>
          <p:spPr>
            <a:xfrm>
              <a:off x="10275883" y="789374"/>
              <a:ext cx="0" cy="156194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9533455" y="1348896"/>
                  <a:ext cx="762260" cy="476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455" y="1348896"/>
                  <a:ext cx="762260" cy="4769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0195162" y="1318269"/>
                  <a:ext cx="1036886" cy="413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162" y="1318269"/>
                  <a:ext cx="1036886" cy="413318"/>
                </a:xfrm>
                <a:prstGeom prst="rect">
                  <a:avLst/>
                </a:prstGeom>
                <a:blipFill>
                  <a:blip r:embed="rId10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905493" y="2342538"/>
                <a:ext cx="5194179" cy="859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" y="2342538"/>
                <a:ext cx="5194179" cy="8592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05493" y="3449793"/>
                <a:ext cx="5064720" cy="1566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dirty="0"/>
                  <a:t>		 </a:t>
                </a:r>
              </a:p>
              <a:p>
                <a:r>
                  <a:rPr lang="en-US" dirty="0"/>
                  <a:t>		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(1-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" y="3449793"/>
                <a:ext cx="5064720" cy="15667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05492" y="5269423"/>
                <a:ext cx="7265072" cy="757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den>
                    </m:f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2" y="5269423"/>
                <a:ext cx="7265072" cy="7570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6208937" y="117099"/>
            <a:ext cx="0" cy="646611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259559" y="3024544"/>
                <a:ext cx="4889800" cy="3087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𝑝𝑢𝑡𝑡𝑖𝑛𝑔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𝑎𝑙𝑡𝑜𝑔𝑒𝑡h𝑒𝑟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en-US" dirty="0"/>
                  <a:t>(1-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en-US" dirty="0"/>
                  <a:t>) *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(1-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) *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559" y="3024544"/>
                <a:ext cx="4889800" cy="3087255"/>
              </a:xfrm>
              <a:prstGeom prst="rect">
                <a:avLst/>
              </a:prstGeom>
              <a:blipFill>
                <a:blip r:embed="rId14"/>
                <a:stretch>
                  <a:fillRect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1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1" grpId="0"/>
      <p:bldP spid="42" grpId="0"/>
      <p:bldP spid="4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0657" y="1155247"/>
                <a:ext cx="10515600" cy="421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Backpropagation Steps</a:t>
                </a:r>
              </a:p>
              <a:p>
                <a:endParaRPr lang="en-US" dirty="0"/>
              </a:p>
              <a:p>
                <a:r>
                  <a:rPr lang="en-US" dirty="0"/>
                  <a:t>Step 1 Operate Feed Forward Network to find the y actual value of network and calculate the Error term on output neuron.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2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for output neuron and hidden neurons,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will not be calculated for input neuron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(1-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) 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(1-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57" y="1155247"/>
                <a:ext cx="10515600" cy="4211217"/>
              </a:xfrm>
              <a:prstGeom prst="rect">
                <a:avLst/>
              </a:prstGeom>
              <a:blipFill>
                <a:blip r:embed="rId2"/>
                <a:stretch>
                  <a:fillRect l="-1739" t="-2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42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69040" y="1198580"/>
                <a:ext cx="11201400" cy="3373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Step 3 Update the weights so as to minimize the error term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0" y="1198580"/>
                <a:ext cx="11201400" cy="3373680"/>
              </a:xfrm>
              <a:prstGeom prst="rect">
                <a:avLst/>
              </a:prstGeom>
              <a:blipFill>
                <a:blip r:embed="rId3"/>
                <a:stretch>
                  <a:fillRect l="-490" t="-1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24E8BBF-1541-458D-B303-521EBACB016F}" vid="{1AEB19BE-F2D8-43FC-8284-98D59DEEC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1621</TotalTime>
  <Words>1651</Words>
  <Application>Microsoft Office PowerPoint</Application>
  <PresentationFormat>Widescreen</PresentationFormat>
  <Paragraphs>425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Cambria Math</vt:lpstr>
      <vt:lpstr>Monotype Sorts</vt:lpstr>
      <vt:lpstr>Open sans</vt:lpstr>
      <vt:lpstr>Symbol</vt:lpstr>
      <vt:lpstr>Times New Roman</vt:lpstr>
      <vt:lpstr>Tw Cen MT</vt:lpstr>
      <vt:lpstr>Tw Cen MT Condensed</vt:lpstr>
      <vt:lpstr>Wingdings 3</vt:lpstr>
      <vt:lpstr>Theme1</vt:lpstr>
      <vt:lpstr>Equation</vt:lpstr>
      <vt:lpstr>Picture</vt:lpstr>
      <vt:lpstr>Microsoft Equation 3.0</vt:lpstr>
      <vt:lpstr>Back Propagation algorithm</vt:lpstr>
      <vt:lpstr>Mathematical Modelling of Neural Network</vt:lpstr>
      <vt:lpstr>Back Propagation (Gradient computation)</vt:lpstr>
      <vt:lpstr>Back Propagation (Gradient computation)</vt:lpstr>
      <vt:lpstr>Backpropagation</vt:lpstr>
      <vt:lpstr>Mathematical Modelling of Neural Network </vt:lpstr>
      <vt:lpstr>PowerPoint Presentation</vt:lpstr>
      <vt:lpstr>PowerPoint Presentation</vt:lpstr>
      <vt:lpstr>PowerPoint Presentation</vt:lpstr>
      <vt:lpstr>The back-propagation training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 algorithm</dc:title>
  <dc:creator>Anshu Pandey</dc:creator>
  <cp:lastModifiedBy>Anshu Pandey</cp:lastModifiedBy>
  <cp:revision>22</cp:revision>
  <dcterms:created xsi:type="dcterms:W3CDTF">2017-07-03T19:53:22Z</dcterms:created>
  <dcterms:modified xsi:type="dcterms:W3CDTF">2021-10-05T03:30:50Z</dcterms:modified>
</cp:coreProperties>
</file>