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8E9E-8C51-494A-A27D-227C83AD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B5869-8B8F-4630-BA8C-2F9C5F52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46C7-5611-42F4-A1AD-524B6B95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7B35-3B26-405C-9480-81655385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8057-5110-467C-8F93-097BDD1F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80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D2DD-6781-4629-A073-D4E73805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E9D0-AFB3-4F91-979F-B794A34A1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81BC-55F4-43D4-9A4A-19677845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D2F8-D428-4492-BB2E-F9BE99B3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5307-1575-417F-86A3-2620105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6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BB8FF-8ECB-421B-A0D3-9B994A8B1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0FEA3-2554-4BB2-9646-B4CE190D6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68A0-498E-492D-99AD-05329EC9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9B7-757B-4EF9-AFC0-C596CE75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45E2-41F3-4B82-85A9-9B3124F7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32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1523-624B-4317-B009-A17DDC96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4211-0BF7-4B82-85DF-945E062F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8CA3-0331-4A30-84E6-BA20AFA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7947-4FA3-420B-91D0-118ECC38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510-C903-4844-A0F5-7436E78E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17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9AF1-37EA-409D-8DE7-C8785622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4DCA-DB29-444E-9194-1D601EB4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F16A-12BF-4B70-BB0E-A2CA9409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9E90-879E-497A-8F92-0A84D345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102B-F0A3-4823-8720-07AA1510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31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3D7E-3399-41A6-B4B1-4F671A26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B1EE-39B2-44FB-8B34-3C143C132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DD475-9589-4B70-B58F-AFB712AD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E9B2-4430-4188-B62B-8F0D4ADB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F48C-CBE7-46EC-AEAD-B23EFCB5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1328-6E06-436C-9989-63D13C6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31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D3A-DCA4-4AB0-AA87-D2D1BECA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E0AB-FBBE-408D-8E21-665A8561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FFF82-E323-487F-B325-3ECDDB65F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3E32-EA7D-4FC1-8C55-26C03EED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D8190-33F1-4CAD-8E99-C61D8E994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68C17-194C-4E9C-AB89-3CC5C5EC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0AA67-1B10-4B95-BA22-022A2043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A69D0-4B42-4EBB-A07D-10C2A70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11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1F83-61C0-4863-A2E6-7C44AB5C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53A3-CA98-4FEA-B125-B2B1EAD6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E7ECE-F3DD-43D2-BD9E-CD504CBD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273E5-949D-403F-A27D-9F484423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219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39174-6A0A-4A3A-A644-9E06D18C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BFE33-5E6B-47CE-832F-BD90C5D4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C6C6-58C2-4364-9845-F526457C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31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E433-286F-447E-887E-B4296260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9219-2B9E-4A04-8DF9-E3F8CF0C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F7FED-A9C9-466F-8C72-074B0889C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460E-3AEB-4CD0-97D1-70D63E5C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50E1F-EDE7-45CB-82B2-A8340137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F54F-38ED-444D-8819-B6CF7CDF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5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C230-0F1D-4F71-B851-10F9399A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FDCC4-5385-4A5E-ADF0-C121F35C9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3216-38DC-436C-B094-5B9DE417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07805-DC8A-4BAB-8E4D-BB5632B7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9D70-AE00-49FF-9A98-7B92A204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1BB3-B04A-4382-8077-19E17531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14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1729F-85B8-4081-81CF-E933927F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6C87-4108-4E74-A319-EF06BD0F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B899-D932-4899-A93D-2FB6AD291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5EE0-F367-49C7-A9E5-9D547428171E}" type="datetimeFigureOut">
              <a:rPr lang="en-PH" smtClean="0"/>
              <a:t>25/02/2020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D8D3-4665-476F-B3EF-AAACD1112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44C9-801A-47B2-800B-D64DDF7F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4DB9-64A9-4B5D-9974-DBC2CF483B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2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EE8-E26F-46F0-9F64-AE35C3035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 UPLOAD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E41C-FB77-4006-B1B9-3204C4087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28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D1F4-EAB1-42E1-9982-11470023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 </a:t>
            </a:r>
            <a:r>
              <a:rPr lang="en-PH" dirty="0" err="1"/>
              <a:t>enctype</a:t>
            </a:r>
            <a:r>
              <a:rPr lang="en-PH" dirty="0"/>
              <a:t>="multipart/form-data"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BF567-012A-4320-94C1-C4FBFE3D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323"/>
            <a:ext cx="10515600" cy="24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4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4AC6-7A3C-440B-8FE5-6DCA4AB6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&lt;input type="file"&gt;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3D0B2-BD69-43D9-84F8-FE2CC0735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79" y="2399759"/>
            <a:ext cx="10515600" cy="14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B10B-A3EA-4B61-966F-D4B22552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HttpPostedFileBase</a:t>
            </a:r>
            <a:r>
              <a:rPr lang="en-PH" dirty="0"/>
              <a:t> </a:t>
            </a:r>
            <a:r>
              <a:rPr lang="en-PH" dirty="0" err="1"/>
              <a:t>ImgUpload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9B53B2-E2D5-4E43-81FF-A06FFABD8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172494"/>
            <a:ext cx="9458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92F8-5AB6-498F-9CAB-9D3EDECF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=""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A8167-0CD7-4718-941A-C13066DDA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1645"/>
            <a:ext cx="10515600" cy="25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4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PHOTO UPLOAD</vt:lpstr>
      <vt:lpstr> enctype="multipart/form-data"</vt:lpstr>
      <vt:lpstr>&lt;input type="file"&gt;</vt:lpstr>
      <vt:lpstr>HttpPostedFileBase ImgUpload</vt:lpstr>
      <vt:lpstr>img src=""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UPLOAD</dc:title>
  <dc:creator>Bernard Gabon</dc:creator>
  <cp:lastModifiedBy>Bernard Gabon</cp:lastModifiedBy>
  <cp:revision>5</cp:revision>
  <dcterms:created xsi:type="dcterms:W3CDTF">2020-02-25T01:21:00Z</dcterms:created>
  <dcterms:modified xsi:type="dcterms:W3CDTF">2020-02-25T02:07:39Z</dcterms:modified>
</cp:coreProperties>
</file>