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53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outlineViewPr>
    <p:cViewPr>
      <p:scale>
        <a:sx n="33" d="100"/>
        <a:sy n="33" d="100"/>
      </p:scale>
      <p:origin x="0" y="-1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DA90A-1174-4FBD-8B23-27C591D5BD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A3F74E-46D5-4AFE-9ECC-D30A4CE89490}">
      <dgm:prSet custT="1"/>
      <dgm:spPr/>
      <dgm:t>
        <a:bodyPr/>
        <a:lstStyle/>
        <a:p>
          <a:r>
            <a:rPr lang="en-US" sz="2400" dirty="0"/>
            <a:t>Project goals Questions </a:t>
          </a:r>
        </a:p>
      </dgm:t>
    </dgm:pt>
    <dgm:pt modelId="{030D8ACE-AD8B-452F-BF96-72555094384C}" type="parTrans" cxnId="{4A02E83C-1D8E-4FE9-ACFA-D400CCDEF2DC}">
      <dgm:prSet/>
      <dgm:spPr/>
      <dgm:t>
        <a:bodyPr/>
        <a:lstStyle/>
        <a:p>
          <a:endParaRPr lang="en-US"/>
        </a:p>
      </dgm:t>
    </dgm:pt>
    <dgm:pt modelId="{53F6782F-F58E-4DE1-84E7-0792528EF8F6}" type="sibTrans" cxnId="{4A02E83C-1D8E-4FE9-ACFA-D400CCDEF2DC}">
      <dgm:prSet/>
      <dgm:spPr/>
      <dgm:t>
        <a:bodyPr/>
        <a:lstStyle/>
        <a:p>
          <a:endParaRPr lang="en-US"/>
        </a:p>
      </dgm:t>
    </dgm:pt>
    <dgm:pt modelId="{E136A126-D447-42FC-979F-53E4A4059566}">
      <dgm:prSet custT="1"/>
      <dgm:spPr/>
      <dgm:t>
        <a:bodyPr/>
        <a:lstStyle/>
        <a:p>
          <a:r>
            <a:rPr lang="en-US" sz="2400" dirty="0"/>
            <a:t>Dataset</a:t>
          </a:r>
        </a:p>
      </dgm:t>
    </dgm:pt>
    <dgm:pt modelId="{FD6F3A8D-F031-4E8B-971C-BCC618D791C6}" type="parTrans" cxnId="{23A83B0A-FD41-4632-94C7-F3EE474FA653}">
      <dgm:prSet/>
      <dgm:spPr/>
      <dgm:t>
        <a:bodyPr/>
        <a:lstStyle/>
        <a:p>
          <a:endParaRPr lang="en-US"/>
        </a:p>
      </dgm:t>
    </dgm:pt>
    <dgm:pt modelId="{826DDCE7-F743-4AE5-9240-7EF3267A8EE9}" type="sibTrans" cxnId="{23A83B0A-FD41-4632-94C7-F3EE474FA653}">
      <dgm:prSet/>
      <dgm:spPr/>
      <dgm:t>
        <a:bodyPr/>
        <a:lstStyle/>
        <a:p>
          <a:endParaRPr lang="en-US"/>
        </a:p>
      </dgm:t>
    </dgm:pt>
    <dgm:pt modelId="{A128E452-BC66-457A-9FDC-959E0024FA44}">
      <dgm:prSet custT="1"/>
      <dgm:spPr/>
      <dgm:t>
        <a:bodyPr/>
        <a:lstStyle/>
        <a:p>
          <a:r>
            <a:rPr lang="en-US" sz="2400" dirty="0"/>
            <a:t>Data wrangling</a:t>
          </a:r>
        </a:p>
      </dgm:t>
    </dgm:pt>
    <dgm:pt modelId="{3859CD49-1214-4534-9B2B-93079DF9BE82}" type="parTrans" cxnId="{63A5A436-2382-4FE9-A3FC-FE5E84988C25}">
      <dgm:prSet/>
      <dgm:spPr/>
      <dgm:t>
        <a:bodyPr/>
        <a:lstStyle/>
        <a:p>
          <a:endParaRPr lang="en-US"/>
        </a:p>
      </dgm:t>
    </dgm:pt>
    <dgm:pt modelId="{19F71020-FB64-494E-8301-5CBF93822F2C}" type="sibTrans" cxnId="{63A5A436-2382-4FE9-A3FC-FE5E84988C25}">
      <dgm:prSet/>
      <dgm:spPr/>
      <dgm:t>
        <a:bodyPr/>
        <a:lstStyle/>
        <a:p>
          <a:endParaRPr lang="en-US"/>
        </a:p>
      </dgm:t>
    </dgm:pt>
    <dgm:pt modelId="{52892819-75E2-44BC-A8F2-E44A9FAB842D}">
      <dgm:prSet custT="1"/>
      <dgm:spPr/>
      <dgm:t>
        <a:bodyPr/>
        <a:lstStyle/>
        <a:p>
          <a:r>
            <a:rPr lang="en-US" sz="2400" dirty="0"/>
            <a:t>EDA  </a:t>
          </a:r>
        </a:p>
      </dgm:t>
    </dgm:pt>
    <dgm:pt modelId="{2528C194-775E-4922-A20A-C4D7E57BE4CC}" type="parTrans" cxnId="{0E3F51C4-413B-47A5-A121-49CB6962B067}">
      <dgm:prSet/>
      <dgm:spPr/>
      <dgm:t>
        <a:bodyPr/>
        <a:lstStyle/>
        <a:p>
          <a:endParaRPr lang="en-US"/>
        </a:p>
      </dgm:t>
    </dgm:pt>
    <dgm:pt modelId="{FD93EFC7-1C22-4272-8129-004D0E398787}" type="sibTrans" cxnId="{0E3F51C4-413B-47A5-A121-49CB6962B067}">
      <dgm:prSet/>
      <dgm:spPr/>
      <dgm:t>
        <a:bodyPr/>
        <a:lstStyle/>
        <a:p>
          <a:endParaRPr lang="en-US"/>
        </a:p>
      </dgm:t>
    </dgm:pt>
    <dgm:pt modelId="{F9904C5A-56F8-4BB3-A3E7-C256A231937D}">
      <dgm:prSet custT="1"/>
      <dgm:spPr/>
      <dgm:t>
        <a:bodyPr/>
        <a:lstStyle/>
        <a:p>
          <a:r>
            <a:rPr lang="en-US" sz="2400" dirty="0"/>
            <a:t>Model </a:t>
          </a:r>
        </a:p>
      </dgm:t>
    </dgm:pt>
    <dgm:pt modelId="{5C74DAA8-8C64-4B96-BEB9-DA5B750C4A7F}" type="parTrans" cxnId="{FA6CF92B-DBEB-4161-B6C2-3ED24EB5E7E8}">
      <dgm:prSet/>
      <dgm:spPr/>
      <dgm:t>
        <a:bodyPr/>
        <a:lstStyle/>
        <a:p>
          <a:endParaRPr lang="en-US"/>
        </a:p>
      </dgm:t>
    </dgm:pt>
    <dgm:pt modelId="{36AD7739-6286-479F-89F1-B67A89CDBBD1}" type="sibTrans" cxnId="{FA6CF92B-DBEB-4161-B6C2-3ED24EB5E7E8}">
      <dgm:prSet/>
      <dgm:spPr/>
      <dgm:t>
        <a:bodyPr/>
        <a:lstStyle/>
        <a:p>
          <a:endParaRPr lang="en-US"/>
        </a:p>
      </dgm:t>
    </dgm:pt>
    <dgm:pt modelId="{0622EB11-0191-4FBD-8E0C-E1D8F704F50C}">
      <dgm:prSet custT="1"/>
      <dgm:spPr/>
      <dgm:t>
        <a:bodyPr/>
        <a:lstStyle/>
        <a:p>
          <a:r>
            <a:rPr lang="en-US" sz="2400" dirty="0"/>
            <a:t>Conclusions</a:t>
          </a:r>
        </a:p>
      </dgm:t>
    </dgm:pt>
    <dgm:pt modelId="{B52BB4F6-EB66-460E-8FAB-042B417F31AF}" type="parTrans" cxnId="{83B89FAF-C1CA-4F2C-8FF2-BE7AC1C343DE}">
      <dgm:prSet/>
      <dgm:spPr/>
      <dgm:t>
        <a:bodyPr/>
        <a:lstStyle/>
        <a:p>
          <a:endParaRPr lang="en-US"/>
        </a:p>
      </dgm:t>
    </dgm:pt>
    <dgm:pt modelId="{A602A94C-220B-4FCA-A254-EC04488F09EB}" type="sibTrans" cxnId="{83B89FAF-C1CA-4F2C-8FF2-BE7AC1C343DE}">
      <dgm:prSet/>
      <dgm:spPr/>
      <dgm:t>
        <a:bodyPr/>
        <a:lstStyle/>
        <a:p>
          <a:endParaRPr lang="en-US"/>
        </a:p>
      </dgm:t>
    </dgm:pt>
    <dgm:pt modelId="{AF5FC37F-13AE-4D28-9483-E0A3ED269C0E}" type="pres">
      <dgm:prSet presAssocID="{2ECDA90A-1174-4FBD-8B23-27C591D5BDC4}" presName="root" presStyleCnt="0">
        <dgm:presLayoutVars>
          <dgm:dir/>
          <dgm:resizeHandles val="exact"/>
        </dgm:presLayoutVars>
      </dgm:prSet>
      <dgm:spPr/>
    </dgm:pt>
    <dgm:pt modelId="{9181D037-8FAB-40DD-BCAF-503C33A18A54}" type="pres">
      <dgm:prSet presAssocID="{71A3F74E-46D5-4AFE-9ECC-D30A4CE89490}" presName="compNode" presStyleCnt="0"/>
      <dgm:spPr/>
    </dgm:pt>
    <dgm:pt modelId="{D0F379E2-EF3C-46B3-965C-7395CC83C202}" type="pres">
      <dgm:prSet presAssocID="{71A3F74E-46D5-4AFE-9ECC-D30A4CE89490}" presName="iconRect" presStyleLbl="node1" presStyleIdx="0" presStyleCnt="6" custScaleX="204941" custScaleY="226989" custLinFactX="100000" custLinFactNeighborX="136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66B0E9D-B39B-4029-AA99-5C5444590F26}" type="pres">
      <dgm:prSet presAssocID="{71A3F74E-46D5-4AFE-9ECC-D30A4CE89490}" presName="spaceRect" presStyleCnt="0"/>
      <dgm:spPr/>
    </dgm:pt>
    <dgm:pt modelId="{B821B75E-46D3-48BA-BE05-7E77044F24EE}" type="pres">
      <dgm:prSet presAssocID="{71A3F74E-46D5-4AFE-9ECC-D30A4CE89490}" presName="textRect" presStyleLbl="revTx" presStyleIdx="0" presStyleCnt="6" custScaleX="167948" custLinFactX="6285" custLinFactNeighborX="100000" custLinFactNeighborY="32886">
        <dgm:presLayoutVars>
          <dgm:chMax val="1"/>
          <dgm:chPref val="1"/>
        </dgm:presLayoutVars>
      </dgm:prSet>
      <dgm:spPr/>
    </dgm:pt>
    <dgm:pt modelId="{261B7FEE-ACAE-4743-9705-5AC9C70FBF22}" type="pres">
      <dgm:prSet presAssocID="{53F6782F-F58E-4DE1-84E7-0792528EF8F6}" presName="sibTrans" presStyleCnt="0"/>
      <dgm:spPr/>
    </dgm:pt>
    <dgm:pt modelId="{7AE9B392-2C95-4996-B1E2-DBE7662B93A6}" type="pres">
      <dgm:prSet presAssocID="{E136A126-D447-42FC-979F-53E4A4059566}" presName="compNode" presStyleCnt="0"/>
      <dgm:spPr/>
    </dgm:pt>
    <dgm:pt modelId="{131B347D-02FA-4D12-9162-5952AD3A2FFE}" type="pres">
      <dgm:prSet presAssocID="{E136A126-D447-42FC-979F-53E4A4059566}" presName="iconRect" presStyleLbl="node1" presStyleIdx="1" presStyleCnt="6" custScaleX="175706" custScaleY="175463" custLinFactX="-200000" custLinFactNeighborX="-208870" custLinFactNeighborY="58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9CA27D-C19E-435C-856A-3A16B9EA1D2B}" type="pres">
      <dgm:prSet presAssocID="{E136A126-D447-42FC-979F-53E4A4059566}" presName="spaceRect" presStyleCnt="0"/>
      <dgm:spPr/>
    </dgm:pt>
    <dgm:pt modelId="{26D600CA-7064-40DA-9A75-351981BB360F}" type="pres">
      <dgm:prSet presAssocID="{E136A126-D447-42FC-979F-53E4A4059566}" presName="textRect" presStyleLbl="revTx" presStyleIdx="1" presStyleCnt="6" custScaleY="133100" custLinFactX="-78858" custLinFactNeighborX="-100000" custLinFactNeighborY="72180">
        <dgm:presLayoutVars>
          <dgm:chMax val="1"/>
          <dgm:chPref val="1"/>
        </dgm:presLayoutVars>
      </dgm:prSet>
      <dgm:spPr/>
    </dgm:pt>
    <dgm:pt modelId="{975E1C9D-9CBA-436F-9C4B-397E27863343}" type="pres">
      <dgm:prSet presAssocID="{826DDCE7-F743-4AE5-9240-7EF3267A8EE9}" presName="sibTrans" presStyleCnt="0"/>
      <dgm:spPr/>
    </dgm:pt>
    <dgm:pt modelId="{2D9E09EE-7B0C-485E-BF6C-0022E8A49E25}" type="pres">
      <dgm:prSet presAssocID="{A128E452-BC66-457A-9FDC-959E0024FA44}" presName="compNode" presStyleCnt="0"/>
      <dgm:spPr/>
    </dgm:pt>
    <dgm:pt modelId="{75E2E5EC-A3FF-4F69-85C0-20AB5EA9856F}" type="pres">
      <dgm:prSet presAssocID="{A128E452-BC66-457A-9FDC-959E0024FA44}" presName="iconRect" presStyleLbl="node1" presStyleIdx="2" presStyleCnt="6" custScaleX="194093" custScaleY="1754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5201E6-DE29-4F7D-8A3B-72836A46D84B}" type="pres">
      <dgm:prSet presAssocID="{A128E452-BC66-457A-9FDC-959E0024FA44}" presName="spaceRect" presStyleCnt="0"/>
      <dgm:spPr/>
    </dgm:pt>
    <dgm:pt modelId="{57ECEBA8-81F2-4E66-BF21-B42E2D3BE7AD}" type="pres">
      <dgm:prSet presAssocID="{A128E452-BC66-457A-9FDC-959E0024FA44}" presName="textRect" presStyleLbl="revTx" presStyleIdx="2" presStyleCnt="6" custLinFactNeighborY="44490">
        <dgm:presLayoutVars>
          <dgm:chMax val="1"/>
          <dgm:chPref val="1"/>
        </dgm:presLayoutVars>
      </dgm:prSet>
      <dgm:spPr/>
    </dgm:pt>
    <dgm:pt modelId="{3E467392-126D-4DE4-B979-F1F84BEFE619}" type="pres">
      <dgm:prSet presAssocID="{19F71020-FB64-494E-8301-5CBF93822F2C}" presName="sibTrans" presStyleCnt="0"/>
      <dgm:spPr/>
    </dgm:pt>
    <dgm:pt modelId="{5B735316-EB1E-41E9-A788-2CB8A00A3382}" type="pres">
      <dgm:prSet presAssocID="{52892819-75E2-44BC-A8F2-E44A9FAB842D}" presName="compNode" presStyleCnt="0"/>
      <dgm:spPr/>
    </dgm:pt>
    <dgm:pt modelId="{E04AD142-A8F3-475A-9E33-50CA85195923}" type="pres">
      <dgm:prSet presAssocID="{52892819-75E2-44BC-A8F2-E44A9FAB842D}" presName="iconRect" presStyleLbl="node1" presStyleIdx="3" presStyleCnt="6" custScaleX="167170" custScaleY="18289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496F08-B122-460B-904A-C9E2C104242F}" type="pres">
      <dgm:prSet presAssocID="{52892819-75E2-44BC-A8F2-E44A9FAB842D}" presName="spaceRect" presStyleCnt="0"/>
      <dgm:spPr/>
    </dgm:pt>
    <dgm:pt modelId="{D25823C1-F72D-4904-91CE-DFEDBF0F5E13}" type="pres">
      <dgm:prSet presAssocID="{52892819-75E2-44BC-A8F2-E44A9FAB842D}" presName="textRect" presStyleLbl="revTx" presStyleIdx="3" presStyleCnt="6" custLinFactNeighborY="48362">
        <dgm:presLayoutVars>
          <dgm:chMax val="1"/>
          <dgm:chPref val="1"/>
        </dgm:presLayoutVars>
      </dgm:prSet>
      <dgm:spPr/>
    </dgm:pt>
    <dgm:pt modelId="{172EF312-3389-4572-A8FE-9D86E8C46FBB}" type="pres">
      <dgm:prSet presAssocID="{FD93EFC7-1C22-4272-8129-004D0E398787}" presName="sibTrans" presStyleCnt="0"/>
      <dgm:spPr/>
    </dgm:pt>
    <dgm:pt modelId="{A7D78D60-3FE0-4F27-92F2-3F03614925B6}" type="pres">
      <dgm:prSet presAssocID="{F9904C5A-56F8-4BB3-A3E7-C256A231937D}" presName="compNode" presStyleCnt="0"/>
      <dgm:spPr/>
    </dgm:pt>
    <dgm:pt modelId="{923D943B-B622-4509-B852-57C0A3AE08C8}" type="pres">
      <dgm:prSet presAssocID="{F9904C5A-56F8-4BB3-A3E7-C256A231937D}" presName="iconRect" presStyleLbl="node1" presStyleIdx="4" presStyleCnt="6" custScaleX="184264" custScaleY="20418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0B920D1-CADA-4611-A817-91B419053B80}" type="pres">
      <dgm:prSet presAssocID="{F9904C5A-56F8-4BB3-A3E7-C256A231937D}" presName="spaceRect" presStyleCnt="0"/>
      <dgm:spPr/>
    </dgm:pt>
    <dgm:pt modelId="{A3B4FEA9-1B6C-497D-A544-84DA786FF43C}" type="pres">
      <dgm:prSet presAssocID="{F9904C5A-56F8-4BB3-A3E7-C256A231937D}" presName="textRect" presStyleLbl="revTx" presStyleIdx="4" presStyleCnt="6" custLinFactNeighborY="44483">
        <dgm:presLayoutVars>
          <dgm:chMax val="1"/>
          <dgm:chPref val="1"/>
        </dgm:presLayoutVars>
      </dgm:prSet>
      <dgm:spPr/>
    </dgm:pt>
    <dgm:pt modelId="{46C7A36A-D8F5-446C-AFB4-21E2B24FF246}" type="pres">
      <dgm:prSet presAssocID="{36AD7739-6286-479F-89F1-B67A89CDBBD1}" presName="sibTrans" presStyleCnt="0"/>
      <dgm:spPr/>
    </dgm:pt>
    <dgm:pt modelId="{B4A97E8D-CD3A-49BD-AA81-1F85AEFBC42B}" type="pres">
      <dgm:prSet presAssocID="{0622EB11-0191-4FBD-8E0C-E1D8F704F50C}" presName="compNode" presStyleCnt="0"/>
      <dgm:spPr/>
    </dgm:pt>
    <dgm:pt modelId="{2E689E51-A639-4DAD-B6A2-E1A04C3E0E63}" type="pres">
      <dgm:prSet presAssocID="{0622EB11-0191-4FBD-8E0C-E1D8F704F50C}" presName="iconRect" presStyleLbl="node1" presStyleIdx="5" presStyleCnt="6" custScaleX="214621" custScaleY="15472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EEA31-D075-437E-A06D-B1B171D6F4EB}" type="pres">
      <dgm:prSet presAssocID="{0622EB11-0191-4FBD-8E0C-E1D8F704F50C}" presName="spaceRect" presStyleCnt="0"/>
      <dgm:spPr/>
    </dgm:pt>
    <dgm:pt modelId="{7A39C6A0-3DC6-49A7-BEDC-6D21256844E4}" type="pres">
      <dgm:prSet presAssocID="{0622EB11-0191-4FBD-8E0C-E1D8F704F50C}" presName="textRect" presStyleLbl="revTx" presStyleIdx="5" presStyleCnt="6" custScaleX="145125" custLinFactNeighborX="129" custLinFactNeighborY="56097">
        <dgm:presLayoutVars>
          <dgm:chMax val="1"/>
          <dgm:chPref val="1"/>
        </dgm:presLayoutVars>
      </dgm:prSet>
      <dgm:spPr/>
    </dgm:pt>
  </dgm:ptLst>
  <dgm:cxnLst>
    <dgm:cxn modelId="{23A83B0A-FD41-4632-94C7-F3EE474FA653}" srcId="{2ECDA90A-1174-4FBD-8B23-27C591D5BDC4}" destId="{E136A126-D447-42FC-979F-53E4A4059566}" srcOrd="1" destOrd="0" parTransId="{FD6F3A8D-F031-4E8B-971C-BCC618D791C6}" sibTransId="{826DDCE7-F743-4AE5-9240-7EF3267A8EE9}"/>
    <dgm:cxn modelId="{23FEF00A-21EE-4D11-9EA3-3C35114D4290}" type="presOf" srcId="{71A3F74E-46D5-4AFE-9ECC-D30A4CE89490}" destId="{B821B75E-46D3-48BA-BE05-7E77044F24EE}" srcOrd="0" destOrd="0" presId="urn:microsoft.com/office/officeart/2018/2/layout/IconLabelList"/>
    <dgm:cxn modelId="{B75EBD13-62BF-44C9-9835-F1DE3223F7AB}" type="presOf" srcId="{2ECDA90A-1174-4FBD-8B23-27C591D5BDC4}" destId="{AF5FC37F-13AE-4D28-9483-E0A3ED269C0E}" srcOrd="0" destOrd="0" presId="urn:microsoft.com/office/officeart/2018/2/layout/IconLabelList"/>
    <dgm:cxn modelId="{FA6CF92B-DBEB-4161-B6C2-3ED24EB5E7E8}" srcId="{2ECDA90A-1174-4FBD-8B23-27C591D5BDC4}" destId="{F9904C5A-56F8-4BB3-A3E7-C256A231937D}" srcOrd="4" destOrd="0" parTransId="{5C74DAA8-8C64-4B96-BEB9-DA5B750C4A7F}" sibTransId="{36AD7739-6286-479F-89F1-B67A89CDBBD1}"/>
    <dgm:cxn modelId="{63A5A436-2382-4FE9-A3FC-FE5E84988C25}" srcId="{2ECDA90A-1174-4FBD-8B23-27C591D5BDC4}" destId="{A128E452-BC66-457A-9FDC-959E0024FA44}" srcOrd="2" destOrd="0" parTransId="{3859CD49-1214-4534-9B2B-93079DF9BE82}" sibTransId="{19F71020-FB64-494E-8301-5CBF93822F2C}"/>
    <dgm:cxn modelId="{4A02E83C-1D8E-4FE9-ACFA-D400CCDEF2DC}" srcId="{2ECDA90A-1174-4FBD-8B23-27C591D5BDC4}" destId="{71A3F74E-46D5-4AFE-9ECC-D30A4CE89490}" srcOrd="0" destOrd="0" parTransId="{030D8ACE-AD8B-452F-BF96-72555094384C}" sibTransId="{53F6782F-F58E-4DE1-84E7-0792528EF8F6}"/>
    <dgm:cxn modelId="{930DBB6E-3168-468A-BA85-619278AC087D}" type="presOf" srcId="{F9904C5A-56F8-4BB3-A3E7-C256A231937D}" destId="{A3B4FEA9-1B6C-497D-A544-84DA786FF43C}" srcOrd="0" destOrd="0" presId="urn:microsoft.com/office/officeart/2018/2/layout/IconLabelList"/>
    <dgm:cxn modelId="{DC453791-55DB-48B1-8618-00C9ED86ECFD}" type="presOf" srcId="{E136A126-D447-42FC-979F-53E4A4059566}" destId="{26D600CA-7064-40DA-9A75-351981BB360F}" srcOrd="0" destOrd="0" presId="urn:microsoft.com/office/officeart/2018/2/layout/IconLabelList"/>
    <dgm:cxn modelId="{5D78119F-69DC-46BA-938D-70AB866E679A}" type="presOf" srcId="{A128E452-BC66-457A-9FDC-959E0024FA44}" destId="{57ECEBA8-81F2-4E66-BF21-B42E2D3BE7AD}" srcOrd="0" destOrd="0" presId="urn:microsoft.com/office/officeart/2018/2/layout/IconLabelList"/>
    <dgm:cxn modelId="{83B89FAF-C1CA-4F2C-8FF2-BE7AC1C343DE}" srcId="{2ECDA90A-1174-4FBD-8B23-27C591D5BDC4}" destId="{0622EB11-0191-4FBD-8E0C-E1D8F704F50C}" srcOrd="5" destOrd="0" parTransId="{B52BB4F6-EB66-460E-8FAB-042B417F31AF}" sibTransId="{A602A94C-220B-4FCA-A254-EC04488F09EB}"/>
    <dgm:cxn modelId="{0E3F51C4-413B-47A5-A121-49CB6962B067}" srcId="{2ECDA90A-1174-4FBD-8B23-27C591D5BDC4}" destId="{52892819-75E2-44BC-A8F2-E44A9FAB842D}" srcOrd="3" destOrd="0" parTransId="{2528C194-775E-4922-A20A-C4D7E57BE4CC}" sibTransId="{FD93EFC7-1C22-4272-8129-004D0E398787}"/>
    <dgm:cxn modelId="{FB0B9FD4-258A-4376-A897-5F4F217EA8B2}" type="presOf" srcId="{0622EB11-0191-4FBD-8E0C-E1D8F704F50C}" destId="{7A39C6A0-3DC6-49A7-BEDC-6D21256844E4}" srcOrd="0" destOrd="0" presId="urn:microsoft.com/office/officeart/2018/2/layout/IconLabelList"/>
    <dgm:cxn modelId="{A67C82FE-3C9A-4B8D-84F7-2670AB7E8094}" type="presOf" srcId="{52892819-75E2-44BC-A8F2-E44A9FAB842D}" destId="{D25823C1-F72D-4904-91CE-DFEDBF0F5E13}" srcOrd="0" destOrd="0" presId="urn:microsoft.com/office/officeart/2018/2/layout/IconLabelList"/>
    <dgm:cxn modelId="{B87D8977-CA09-4713-A4ED-99B70DC8410C}" type="presParOf" srcId="{AF5FC37F-13AE-4D28-9483-E0A3ED269C0E}" destId="{9181D037-8FAB-40DD-BCAF-503C33A18A54}" srcOrd="0" destOrd="0" presId="urn:microsoft.com/office/officeart/2018/2/layout/IconLabelList"/>
    <dgm:cxn modelId="{AC89E4FE-B627-40CF-92AE-A56F248BB17B}" type="presParOf" srcId="{9181D037-8FAB-40DD-BCAF-503C33A18A54}" destId="{D0F379E2-EF3C-46B3-965C-7395CC83C202}" srcOrd="0" destOrd="0" presId="urn:microsoft.com/office/officeart/2018/2/layout/IconLabelList"/>
    <dgm:cxn modelId="{D2E189A5-A125-453B-B2DD-EF10DD643C7E}" type="presParOf" srcId="{9181D037-8FAB-40DD-BCAF-503C33A18A54}" destId="{A66B0E9D-B39B-4029-AA99-5C5444590F26}" srcOrd="1" destOrd="0" presId="urn:microsoft.com/office/officeart/2018/2/layout/IconLabelList"/>
    <dgm:cxn modelId="{A50096CB-F206-43C4-8D7C-DEA972F516CD}" type="presParOf" srcId="{9181D037-8FAB-40DD-BCAF-503C33A18A54}" destId="{B821B75E-46D3-48BA-BE05-7E77044F24EE}" srcOrd="2" destOrd="0" presId="urn:microsoft.com/office/officeart/2018/2/layout/IconLabelList"/>
    <dgm:cxn modelId="{6A46F2E9-114E-475C-BA2B-63CFE20EDAE9}" type="presParOf" srcId="{AF5FC37F-13AE-4D28-9483-E0A3ED269C0E}" destId="{261B7FEE-ACAE-4743-9705-5AC9C70FBF22}" srcOrd="1" destOrd="0" presId="urn:microsoft.com/office/officeart/2018/2/layout/IconLabelList"/>
    <dgm:cxn modelId="{FC8521CA-A074-4F25-A109-1B35B88AE3F0}" type="presParOf" srcId="{AF5FC37F-13AE-4D28-9483-E0A3ED269C0E}" destId="{7AE9B392-2C95-4996-B1E2-DBE7662B93A6}" srcOrd="2" destOrd="0" presId="urn:microsoft.com/office/officeart/2018/2/layout/IconLabelList"/>
    <dgm:cxn modelId="{0B754585-C73A-4709-90E1-466845C1D303}" type="presParOf" srcId="{7AE9B392-2C95-4996-B1E2-DBE7662B93A6}" destId="{131B347D-02FA-4D12-9162-5952AD3A2FFE}" srcOrd="0" destOrd="0" presId="urn:microsoft.com/office/officeart/2018/2/layout/IconLabelList"/>
    <dgm:cxn modelId="{04D330E9-D0C0-4E2D-8191-6C8FE66FD314}" type="presParOf" srcId="{7AE9B392-2C95-4996-B1E2-DBE7662B93A6}" destId="{2F9CA27D-C19E-435C-856A-3A16B9EA1D2B}" srcOrd="1" destOrd="0" presId="urn:microsoft.com/office/officeart/2018/2/layout/IconLabelList"/>
    <dgm:cxn modelId="{AFE01AE5-E42E-4586-8A30-15F0CE8417A3}" type="presParOf" srcId="{7AE9B392-2C95-4996-B1E2-DBE7662B93A6}" destId="{26D600CA-7064-40DA-9A75-351981BB360F}" srcOrd="2" destOrd="0" presId="urn:microsoft.com/office/officeart/2018/2/layout/IconLabelList"/>
    <dgm:cxn modelId="{1113485F-AD45-47E2-8FAC-61C35A049F45}" type="presParOf" srcId="{AF5FC37F-13AE-4D28-9483-E0A3ED269C0E}" destId="{975E1C9D-9CBA-436F-9C4B-397E27863343}" srcOrd="3" destOrd="0" presId="urn:microsoft.com/office/officeart/2018/2/layout/IconLabelList"/>
    <dgm:cxn modelId="{04377BBE-B75B-4BF1-B424-579E0585F686}" type="presParOf" srcId="{AF5FC37F-13AE-4D28-9483-E0A3ED269C0E}" destId="{2D9E09EE-7B0C-485E-BF6C-0022E8A49E25}" srcOrd="4" destOrd="0" presId="urn:microsoft.com/office/officeart/2018/2/layout/IconLabelList"/>
    <dgm:cxn modelId="{E24199A9-8EAD-4D6A-922C-D02F178CB7C4}" type="presParOf" srcId="{2D9E09EE-7B0C-485E-BF6C-0022E8A49E25}" destId="{75E2E5EC-A3FF-4F69-85C0-20AB5EA9856F}" srcOrd="0" destOrd="0" presId="urn:microsoft.com/office/officeart/2018/2/layout/IconLabelList"/>
    <dgm:cxn modelId="{D1B5B7E4-ED87-4135-A302-C0B34E01C9F5}" type="presParOf" srcId="{2D9E09EE-7B0C-485E-BF6C-0022E8A49E25}" destId="{BE5201E6-DE29-4F7D-8A3B-72836A46D84B}" srcOrd="1" destOrd="0" presId="urn:microsoft.com/office/officeart/2018/2/layout/IconLabelList"/>
    <dgm:cxn modelId="{8C341AFF-7A78-4AC8-BE18-FEDF188D46D2}" type="presParOf" srcId="{2D9E09EE-7B0C-485E-BF6C-0022E8A49E25}" destId="{57ECEBA8-81F2-4E66-BF21-B42E2D3BE7AD}" srcOrd="2" destOrd="0" presId="urn:microsoft.com/office/officeart/2018/2/layout/IconLabelList"/>
    <dgm:cxn modelId="{6D84EEFB-3FD5-4E17-8D31-1DB951CB3345}" type="presParOf" srcId="{AF5FC37F-13AE-4D28-9483-E0A3ED269C0E}" destId="{3E467392-126D-4DE4-B979-F1F84BEFE619}" srcOrd="5" destOrd="0" presId="urn:microsoft.com/office/officeart/2018/2/layout/IconLabelList"/>
    <dgm:cxn modelId="{9DB3D1AC-3A85-4917-B5B6-F5BEBD30BBA0}" type="presParOf" srcId="{AF5FC37F-13AE-4D28-9483-E0A3ED269C0E}" destId="{5B735316-EB1E-41E9-A788-2CB8A00A3382}" srcOrd="6" destOrd="0" presId="urn:microsoft.com/office/officeart/2018/2/layout/IconLabelList"/>
    <dgm:cxn modelId="{E6D4CA0B-B301-4CB3-870E-7A222FDCE980}" type="presParOf" srcId="{5B735316-EB1E-41E9-A788-2CB8A00A3382}" destId="{E04AD142-A8F3-475A-9E33-50CA85195923}" srcOrd="0" destOrd="0" presId="urn:microsoft.com/office/officeart/2018/2/layout/IconLabelList"/>
    <dgm:cxn modelId="{7875A2E2-F776-45C2-BBCC-630DEEE2D635}" type="presParOf" srcId="{5B735316-EB1E-41E9-A788-2CB8A00A3382}" destId="{CE496F08-B122-460B-904A-C9E2C104242F}" srcOrd="1" destOrd="0" presId="urn:microsoft.com/office/officeart/2018/2/layout/IconLabelList"/>
    <dgm:cxn modelId="{C1B45CC3-2225-4013-81B1-1C9AD873FA02}" type="presParOf" srcId="{5B735316-EB1E-41E9-A788-2CB8A00A3382}" destId="{D25823C1-F72D-4904-91CE-DFEDBF0F5E13}" srcOrd="2" destOrd="0" presId="urn:microsoft.com/office/officeart/2018/2/layout/IconLabelList"/>
    <dgm:cxn modelId="{B817136E-1ED2-4DB4-A3C9-1C443624FBF6}" type="presParOf" srcId="{AF5FC37F-13AE-4D28-9483-E0A3ED269C0E}" destId="{172EF312-3389-4572-A8FE-9D86E8C46FBB}" srcOrd="7" destOrd="0" presId="urn:microsoft.com/office/officeart/2018/2/layout/IconLabelList"/>
    <dgm:cxn modelId="{7804278C-4E37-4AA0-AC1B-173984145FBC}" type="presParOf" srcId="{AF5FC37F-13AE-4D28-9483-E0A3ED269C0E}" destId="{A7D78D60-3FE0-4F27-92F2-3F03614925B6}" srcOrd="8" destOrd="0" presId="urn:microsoft.com/office/officeart/2018/2/layout/IconLabelList"/>
    <dgm:cxn modelId="{20AAE085-BAF1-4F62-A979-CABBF5649599}" type="presParOf" srcId="{A7D78D60-3FE0-4F27-92F2-3F03614925B6}" destId="{923D943B-B622-4509-B852-57C0A3AE08C8}" srcOrd="0" destOrd="0" presId="urn:microsoft.com/office/officeart/2018/2/layout/IconLabelList"/>
    <dgm:cxn modelId="{7F0C6B2C-2F7B-4D73-9D61-706FA9ECE3B2}" type="presParOf" srcId="{A7D78D60-3FE0-4F27-92F2-3F03614925B6}" destId="{30B920D1-CADA-4611-A817-91B419053B80}" srcOrd="1" destOrd="0" presId="urn:microsoft.com/office/officeart/2018/2/layout/IconLabelList"/>
    <dgm:cxn modelId="{B04C5670-384C-422D-AC06-9637F1214AA7}" type="presParOf" srcId="{A7D78D60-3FE0-4F27-92F2-3F03614925B6}" destId="{A3B4FEA9-1B6C-497D-A544-84DA786FF43C}" srcOrd="2" destOrd="0" presId="urn:microsoft.com/office/officeart/2018/2/layout/IconLabelList"/>
    <dgm:cxn modelId="{BA12EABB-2B78-4C15-B48E-59DEF2467550}" type="presParOf" srcId="{AF5FC37F-13AE-4D28-9483-E0A3ED269C0E}" destId="{46C7A36A-D8F5-446C-AFB4-21E2B24FF246}" srcOrd="9" destOrd="0" presId="urn:microsoft.com/office/officeart/2018/2/layout/IconLabelList"/>
    <dgm:cxn modelId="{B867A913-822B-46DB-9676-0077F7DC1152}" type="presParOf" srcId="{AF5FC37F-13AE-4D28-9483-E0A3ED269C0E}" destId="{B4A97E8D-CD3A-49BD-AA81-1F85AEFBC42B}" srcOrd="10" destOrd="0" presId="urn:microsoft.com/office/officeart/2018/2/layout/IconLabelList"/>
    <dgm:cxn modelId="{C66C66B6-BCF4-4CBD-A15C-BCC45575C5AA}" type="presParOf" srcId="{B4A97E8D-CD3A-49BD-AA81-1F85AEFBC42B}" destId="{2E689E51-A639-4DAD-B6A2-E1A04C3E0E63}" srcOrd="0" destOrd="0" presId="urn:microsoft.com/office/officeart/2018/2/layout/IconLabelList"/>
    <dgm:cxn modelId="{756D7FFB-62A3-47E0-BB9F-78DF295A46EF}" type="presParOf" srcId="{B4A97E8D-CD3A-49BD-AA81-1F85AEFBC42B}" destId="{CB1EEA31-D075-437E-A06D-B1B171D6F4EB}" srcOrd="1" destOrd="0" presId="urn:microsoft.com/office/officeart/2018/2/layout/IconLabelList"/>
    <dgm:cxn modelId="{B335DE37-C2B6-4B22-92D5-FF616F726575}" type="presParOf" srcId="{B4A97E8D-CD3A-49BD-AA81-1F85AEFBC42B}" destId="{7A39C6A0-3DC6-49A7-BEDC-6D21256844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3390F-6488-4387-A51D-398F50767D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0CC9E3-9F34-4C6E-A95C-5D5B86AB929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2015 New York City trees survey</a:t>
          </a:r>
        </a:p>
      </dgm:t>
    </dgm:pt>
    <dgm:pt modelId="{4C3F6186-E5EE-456E-9C99-7003EFD4F100}" type="parTrans" cxnId="{2D864E3B-6527-4DDF-9FA8-913275EB99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270C36-728C-41AE-A45E-FD567CBCA2DB}" type="sibTrans" cxnId="{2D864E3B-6527-4DDF-9FA8-913275EB99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AD0A1-CEF7-42C6-98CB-217AE604B52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Almost 700k observations</a:t>
          </a:r>
        </a:p>
      </dgm:t>
    </dgm:pt>
    <dgm:pt modelId="{466EA2C1-D0E5-4B3B-9DDB-256D1ED84DF8}" type="parTrans" cxnId="{218ED9D4-3305-4CAA-B9E2-289A572AC04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443BB-2142-4501-B7A6-102BAFEE817E}" type="sibTrans" cxnId="{218ED9D4-3305-4CAA-B9E2-289A572AC04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AEE57A-56AF-4AF5-99F6-66A03F9EB6C1}">
      <dgm:prSet/>
      <dgm:spPr/>
      <dgm:t>
        <a:bodyPr/>
        <a:lstStyle/>
        <a:p>
          <a:pPr algn="just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45 features/columns, mostly categorical (species, health, branch/trunk/roots problems, etc.), plus tree’s diameter</a:t>
          </a:r>
        </a:p>
      </dgm:t>
    </dgm:pt>
    <dgm:pt modelId="{2D318913-114C-4E43-990B-0F01523BF3CF}" type="parTrans" cxnId="{6D0C6331-479A-43C0-B1E3-C6FA2308751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C5AE03-67F8-4758-84EE-2A5B92B4DEBD}" type="sibTrans" cxnId="{6D0C6331-479A-43C0-B1E3-C6FA2308751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FF807-C34A-4A81-9B7B-82D26CA07E8C}">
      <dgm:prSet/>
      <dgm:spPr/>
      <dgm:t>
        <a:bodyPr/>
        <a:lstStyle/>
        <a:p>
          <a:pPr algn="just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Geographical information also available (borough, latitude, longitude)</a:t>
          </a:r>
        </a:p>
      </dgm:t>
    </dgm:pt>
    <dgm:pt modelId="{59EF1FA4-1397-4819-8A12-D4909D61D05B}" type="parTrans" cxnId="{CDDA6FD6-704D-4D79-BC4E-7D8358DBF1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54B45-A155-4134-B88F-CBF752B2ACEE}" type="sibTrans" cxnId="{CDDA6FD6-704D-4D79-BC4E-7D8358DBF1F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ED13E-40B6-40D2-84FE-6973C1359D54}" type="pres">
      <dgm:prSet presAssocID="{8B03390F-6488-4387-A51D-398F50767D4E}" presName="root" presStyleCnt="0">
        <dgm:presLayoutVars>
          <dgm:dir/>
          <dgm:resizeHandles val="exact"/>
        </dgm:presLayoutVars>
      </dgm:prSet>
      <dgm:spPr/>
    </dgm:pt>
    <dgm:pt modelId="{397CA3FB-5936-420A-86A4-4E9AA6DD8B6E}" type="pres">
      <dgm:prSet presAssocID="{4A0CC9E3-9F34-4C6E-A95C-5D5B86AB9299}" presName="compNode" presStyleCnt="0"/>
      <dgm:spPr/>
    </dgm:pt>
    <dgm:pt modelId="{5FB51A2A-0C1B-4562-B2E3-740A8CA4973E}" type="pres">
      <dgm:prSet presAssocID="{4A0CC9E3-9F34-4C6E-A95C-5D5B86AB9299}" presName="bgRect" presStyleLbl="bgShp" presStyleIdx="0" presStyleCnt="4" custLinFactNeighborX="183"/>
      <dgm:spPr/>
    </dgm:pt>
    <dgm:pt modelId="{B4358BE5-D65B-429B-9116-3B5E20854AFC}" type="pres">
      <dgm:prSet presAssocID="{4A0CC9E3-9F34-4C6E-A95C-5D5B86AB92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127FF8B-F35D-4477-8B33-44D9A9A5FCC9}" type="pres">
      <dgm:prSet presAssocID="{4A0CC9E3-9F34-4C6E-A95C-5D5B86AB9299}" presName="spaceRect" presStyleCnt="0"/>
      <dgm:spPr/>
    </dgm:pt>
    <dgm:pt modelId="{78E2024A-2262-4A59-9D52-67346A492B5B}" type="pres">
      <dgm:prSet presAssocID="{4A0CC9E3-9F34-4C6E-A95C-5D5B86AB9299}" presName="parTx" presStyleLbl="revTx" presStyleIdx="0" presStyleCnt="4">
        <dgm:presLayoutVars>
          <dgm:chMax val="0"/>
          <dgm:chPref val="0"/>
        </dgm:presLayoutVars>
      </dgm:prSet>
      <dgm:spPr/>
    </dgm:pt>
    <dgm:pt modelId="{AE8CC0A1-2CE9-460F-AD40-F115644793E0}" type="pres">
      <dgm:prSet presAssocID="{CA270C36-728C-41AE-A45E-FD567CBCA2DB}" presName="sibTrans" presStyleCnt="0"/>
      <dgm:spPr/>
    </dgm:pt>
    <dgm:pt modelId="{64AFC473-04A5-4293-B2BA-05EAA08102D2}" type="pres">
      <dgm:prSet presAssocID="{A94AD0A1-CEF7-42C6-98CB-217AE604B529}" presName="compNode" presStyleCnt="0"/>
      <dgm:spPr/>
    </dgm:pt>
    <dgm:pt modelId="{E38A6D79-1CA1-4E31-899E-3C13E2F925C9}" type="pres">
      <dgm:prSet presAssocID="{A94AD0A1-CEF7-42C6-98CB-217AE604B529}" presName="bgRect" presStyleLbl="bgShp" presStyleIdx="1" presStyleCnt="4"/>
      <dgm:spPr/>
    </dgm:pt>
    <dgm:pt modelId="{3274B2EE-ACEA-41AA-9383-277AD5CF13FC}" type="pres">
      <dgm:prSet presAssocID="{A94AD0A1-CEF7-42C6-98CB-217AE604B5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76B1224-7698-482B-BB9E-08F2ABAC5149}" type="pres">
      <dgm:prSet presAssocID="{A94AD0A1-CEF7-42C6-98CB-217AE604B529}" presName="spaceRect" presStyleCnt="0"/>
      <dgm:spPr/>
    </dgm:pt>
    <dgm:pt modelId="{728C65A9-4B11-496B-AA1A-E844C95C1DCE}" type="pres">
      <dgm:prSet presAssocID="{A94AD0A1-CEF7-42C6-98CB-217AE604B529}" presName="parTx" presStyleLbl="revTx" presStyleIdx="1" presStyleCnt="4">
        <dgm:presLayoutVars>
          <dgm:chMax val="0"/>
          <dgm:chPref val="0"/>
        </dgm:presLayoutVars>
      </dgm:prSet>
      <dgm:spPr/>
    </dgm:pt>
    <dgm:pt modelId="{EBA5AEFD-4A46-4CBC-B66C-F89B28567DAD}" type="pres">
      <dgm:prSet presAssocID="{7C9443BB-2142-4501-B7A6-102BAFEE817E}" presName="sibTrans" presStyleCnt="0"/>
      <dgm:spPr/>
    </dgm:pt>
    <dgm:pt modelId="{01ACE1DE-A560-4991-8F56-F237B7FB2D7A}" type="pres">
      <dgm:prSet presAssocID="{47AEE57A-56AF-4AF5-99F6-66A03F9EB6C1}" presName="compNode" presStyleCnt="0"/>
      <dgm:spPr/>
    </dgm:pt>
    <dgm:pt modelId="{55CF8177-331F-4431-AB46-FE1F01C90EDC}" type="pres">
      <dgm:prSet presAssocID="{47AEE57A-56AF-4AF5-99F6-66A03F9EB6C1}" presName="bgRect" presStyleLbl="bgShp" presStyleIdx="2" presStyleCnt="4"/>
      <dgm:spPr/>
    </dgm:pt>
    <dgm:pt modelId="{265925C5-FBB6-45D4-97A7-92F761571E74}" type="pres">
      <dgm:prSet presAssocID="{47AEE57A-56AF-4AF5-99F6-66A03F9EB6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17ABBCA-BE3D-4D13-A588-717FAFCC628B}" type="pres">
      <dgm:prSet presAssocID="{47AEE57A-56AF-4AF5-99F6-66A03F9EB6C1}" presName="spaceRect" presStyleCnt="0"/>
      <dgm:spPr/>
    </dgm:pt>
    <dgm:pt modelId="{D0910B5D-25E1-4160-9501-0291967BB568}" type="pres">
      <dgm:prSet presAssocID="{47AEE57A-56AF-4AF5-99F6-66A03F9EB6C1}" presName="parTx" presStyleLbl="revTx" presStyleIdx="2" presStyleCnt="4">
        <dgm:presLayoutVars>
          <dgm:chMax val="0"/>
          <dgm:chPref val="0"/>
        </dgm:presLayoutVars>
      </dgm:prSet>
      <dgm:spPr/>
    </dgm:pt>
    <dgm:pt modelId="{D5716CD6-F45A-4390-A7CA-B99685340746}" type="pres">
      <dgm:prSet presAssocID="{84C5AE03-67F8-4758-84EE-2A5B92B4DEBD}" presName="sibTrans" presStyleCnt="0"/>
      <dgm:spPr/>
    </dgm:pt>
    <dgm:pt modelId="{C2B0A750-1657-4F6E-9538-CC07F452FCDE}" type="pres">
      <dgm:prSet presAssocID="{4B0FF807-C34A-4A81-9B7B-82D26CA07E8C}" presName="compNode" presStyleCnt="0"/>
      <dgm:spPr/>
    </dgm:pt>
    <dgm:pt modelId="{46E05FDD-A3DF-4B4E-9FCC-7A292FF489A1}" type="pres">
      <dgm:prSet presAssocID="{4B0FF807-C34A-4A81-9B7B-82D26CA07E8C}" presName="bgRect" presStyleLbl="bgShp" presStyleIdx="3" presStyleCnt="4"/>
      <dgm:spPr/>
    </dgm:pt>
    <dgm:pt modelId="{892F8DB6-55BA-485C-B7F4-3487EEBE7A93}" type="pres">
      <dgm:prSet presAssocID="{4B0FF807-C34A-4A81-9B7B-82D26CA07E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F7F0C30C-5F5D-40B7-8C20-46266C21A045}" type="pres">
      <dgm:prSet presAssocID="{4B0FF807-C34A-4A81-9B7B-82D26CA07E8C}" presName="spaceRect" presStyleCnt="0"/>
      <dgm:spPr/>
    </dgm:pt>
    <dgm:pt modelId="{B8E30296-DF8D-4FF7-905D-0F4C2372C713}" type="pres">
      <dgm:prSet presAssocID="{4B0FF807-C34A-4A81-9B7B-82D26CA07E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7DD503-FE7D-4255-9D12-014B898734E5}" type="presOf" srcId="{8B03390F-6488-4387-A51D-398F50767D4E}" destId="{0BFED13E-40B6-40D2-84FE-6973C1359D54}" srcOrd="0" destOrd="0" presId="urn:microsoft.com/office/officeart/2018/2/layout/IconVerticalSolidList"/>
    <dgm:cxn modelId="{056BAA0B-74AA-4A5D-9868-16DF7EB47570}" type="presOf" srcId="{47AEE57A-56AF-4AF5-99F6-66A03F9EB6C1}" destId="{D0910B5D-25E1-4160-9501-0291967BB568}" srcOrd="0" destOrd="0" presId="urn:microsoft.com/office/officeart/2018/2/layout/IconVerticalSolidList"/>
    <dgm:cxn modelId="{BB17601A-891C-4D8D-91BD-41C5889C168E}" type="presOf" srcId="{4A0CC9E3-9F34-4C6E-A95C-5D5B86AB9299}" destId="{78E2024A-2262-4A59-9D52-67346A492B5B}" srcOrd="0" destOrd="0" presId="urn:microsoft.com/office/officeart/2018/2/layout/IconVerticalSolidList"/>
    <dgm:cxn modelId="{6D0C6331-479A-43C0-B1E3-C6FA23087518}" srcId="{8B03390F-6488-4387-A51D-398F50767D4E}" destId="{47AEE57A-56AF-4AF5-99F6-66A03F9EB6C1}" srcOrd="2" destOrd="0" parTransId="{2D318913-114C-4E43-990B-0F01523BF3CF}" sibTransId="{84C5AE03-67F8-4758-84EE-2A5B92B4DEBD}"/>
    <dgm:cxn modelId="{2D864E3B-6527-4DDF-9FA8-913275EB997E}" srcId="{8B03390F-6488-4387-A51D-398F50767D4E}" destId="{4A0CC9E3-9F34-4C6E-A95C-5D5B86AB9299}" srcOrd="0" destOrd="0" parTransId="{4C3F6186-E5EE-456E-9C99-7003EFD4F100}" sibTransId="{CA270C36-728C-41AE-A45E-FD567CBCA2DB}"/>
    <dgm:cxn modelId="{794EB57B-0A4A-43DC-B00F-753D99FA5075}" type="presOf" srcId="{A94AD0A1-CEF7-42C6-98CB-217AE604B529}" destId="{728C65A9-4B11-496B-AA1A-E844C95C1DCE}" srcOrd="0" destOrd="0" presId="urn:microsoft.com/office/officeart/2018/2/layout/IconVerticalSolidList"/>
    <dgm:cxn modelId="{218ED9D4-3305-4CAA-B9E2-289A572AC04C}" srcId="{8B03390F-6488-4387-A51D-398F50767D4E}" destId="{A94AD0A1-CEF7-42C6-98CB-217AE604B529}" srcOrd="1" destOrd="0" parTransId="{466EA2C1-D0E5-4B3B-9DDB-256D1ED84DF8}" sibTransId="{7C9443BB-2142-4501-B7A6-102BAFEE817E}"/>
    <dgm:cxn modelId="{CDDA6FD6-704D-4D79-BC4E-7D8358DBF1FC}" srcId="{8B03390F-6488-4387-A51D-398F50767D4E}" destId="{4B0FF807-C34A-4A81-9B7B-82D26CA07E8C}" srcOrd="3" destOrd="0" parTransId="{59EF1FA4-1397-4819-8A12-D4909D61D05B}" sibTransId="{9C154B45-A155-4134-B88F-CBF752B2ACEE}"/>
    <dgm:cxn modelId="{D37C23DE-3EA3-4EA4-A90F-C374639EAECE}" type="presOf" srcId="{4B0FF807-C34A-4A81-9B7B-82D26CA07E8C}" destId="{B8E30296-DF8D-4FF7-905D-0F4C2372C713}" srcOrd="0" destOrd="0" presId="urn:microsoft.com/office/officeart/2018/2/layout/IconVerticalSolidList"/>
    <dgm:cxn modelId="{DB671B23-DA00-4B4F-9892-CCCB489040E9}" type="presParOf" srcId="{0BFED13E-40B6-40D2-84FE-6973C1359D54}" destId="{397CA3FB-5936-420A-86A4-4E9AA6DD8B6E}" srcOrd="0" destOrd="0" presId="urn:microsoft.com/office/officeart/2018/2/layout/IconVerticalSolidList"/>
    <dgm:cxn modelId="{AB74369C-A559-4397-94EE-E8AB54E9806A}" type="presParOf" srcId="{397CA3FB-5936-420A-86A4-4E9AA6DD8B6E}" destId="{5FB51A2A-0C1B-4562-B2E3-740A8CA4973E}" srcOrd="0" destOrd="0" presId="urn:microsoft.com/office/officeart/2018/2/layout/IconVerticalSolidList"/>
    <dgm:cxn modelId="{C75A4D35-0509-49B0-964C-8B341B577DA5}" type="presParOf" srcId="{397CA3FB-5936-420A-86A4-4E9AA6DD8B6E}" destId="{B4358BE5-D65B-429B-9116-3B5E20854AFC}" srcOrd="1" destOrd="0" presId="urn:microsoft.com/office/officeart/2018/2/layout/IconVerticalSolidList"/>
    <dgm:cxn modelId="{E5DA389B-B478-47E6-986B-F50C61CFE6CB}" type="presParOf" srcId="{397CA3FB-5936-420A-86A4-4E9AA6DD8B6E}" destId="{3127FF8B-F35D-4477-8B33-44D9A9A5FCC9}" srcOrd="2" destOrd="0" presId="urn:microsoft.com/office/officeart/2018/2/layout/IconVerticalSolidList"/>
    <dgm:cxn modelId="{AEAA61A9-C998-40FF-99CF-ADB031466B28}" type="presParOf" srcId="{397CA3FB-5936-420A-86A4-4E9AA6DD8B6E}" destId="{78E2024A-2262-4A59-9D52-67346A492B5B}" srcOrd="3" destOrd="0" presId="urn:microsoft.com/office/officeart/2018/2/layout/IconVerticalSolidList"/>
    <dgm:cxn modelId="{30AEC07C-C7DA-4FB1-AA6B-6877C18ED0CD}" type="presParOf" srcId="{0BFED13E-40B6-40D2-84FE-6973C1359D54}" destId="{AE8CC0A1-2CE9-460F-AD40-F115644793E0}" srcOrd="1" destOrd="0" presId="urn:microsoft.com/office/officeart/2018/2/layout/IconVerticalSolidList"/>
    <dgm:cxn modelId="{96EF4E26-6373-4AE1-91D5-F090ED221E35}" type="presParOf" srcId="{0BFED13E-40B6-40D2-84FE-6973C1359D54}" destId="{64AFC473-04A5-4293-B2BA-05EAA08102D2}" srcOrd="2" destOrd="0" presId="urn:microsoft.com/office/officeart/2018/2/layout/IconVerticalSolidList"/>
    <dgm:cxn modelId="{5F1A00C2-8FD0-4DDD-A3AF-3AB84AA0292A}" type="presParOf" srcId="{64AFC473-04A5-4293-B2BA-05EAA08102D2}" destId="{E38A6D79-1CA1-4E31-899E-3C13E2F925C9}" srcOrd="0" destOrd="0" presId="urn:microsoft.com/office/officeart/2018/2/layout/IconVerticalSolidList"/>
    <dgm:cxn modelId="{E76C92CB-9C85-41C0-AC62-DED6A4C06EA7}" type="presParOf" srcId="{64AFC473-04A5-4293-B2BA-05EAA08102D2}" destId="{3274B2EE-ACEA-41AA-9383-277AD5CF13FC}" srcOrd="1" destOrd="0" presId="urn:microsoft.com/office/officeart/2018/2/layout/IconVerticalSolidList"/>
    <dgm:cxn modelId="{83913876-44B3-479B-8A2C-0FA5E217F6E0}" type="presParOf" srcId="{64AFC473-04A5-4293-B2BA-05EAA08102D2}" destId="{576B1224-7698-482B-BB9E-08F2ABAC5149}" srcOrd="2" destOrd="0" presId="urn:microsoft.com/office/officeart/2018/2/layout/IconVerticalSolidList"/>
    <dgm:cxn modelId="{7A2ABACF-9636-4942-876C-4348C10EDDE5}" type="presParOf" srcId="{64AFC473-04A5-4293-B2BA-05EAA08102D2}" destId="{728C65A9-4B11-496B-AA1A-E844C95C1DCE}" srcOrd="3" destOrd="0" presId="urn:microsoft.com/office/officeart/2018/2/layout/IconVerticalSolidList"/>
    <dgm:cxn modelId="{C88329A4-4BD4-4C24-9262-EE93DBDAEDB5}" type="presParOf" srcId="{0BFED13E-40B6-40D2-84FE-6973C1359D54}" destId="{EBA5AEFD-4A46-4CBC-B66C-F89B28567DAD}" srcOrd="3" destOrd="0" presId="urn:microsoft.com/office/officeart/2018/2/layout/IconVerticalSolidList"/>
    <dgm:cxn modelId="{08789ACE-3ADA-4E4B-9641-72EAC194FD2B}" type="presParOf" srcId="{0BFED13E-40B6-40D2-84FE-6973C1359D54}" destId="{01ACE1DE-A560-4991-8F56-F237B7FB2D7A}" srcOrd="4" destOrd="0" presId="urn:microsoft.com/office/officeart/2018/2/layout/IconVerticalSolidList"/>
    <dgm:cxn modelId="{79F5F276-FDDC-4106-9188-FC506B8C33E8}" type="presParOf" srcId="{01ACE1DE-A560-4991-8F56-F237B7FB2D7A}" destId="{55CF8177-331F-4431-AB46-FE1F01C90EDC}" srcOrd="0" destOrd="0" presId="urn:microsoft.com/office/officeart/2018/2/layout/IconVerticalSolidList"/>
    <dgm:cxn modelId="{37C4F753-AA9A-40C3-9629-1BA0A13E19C9}" type="presParOf" srcId="{01ACE1DE-A560-4991-8F56-F237B7FB2D7A}" destId="{265925C5-FBB6-45D4-97A7-92F761571E74}" srcOrd="1" destOrd="0" presId="urn:microsoft.com/office/officeart/2018/2/layout/IconVerticalSolidList"/>
    <dgm:cxn modelId="{E227FF75-A5F9-4DE8-A52D-37D2EACF2A11}" type="presParOf" srcId="{01ACE1DE-A560-4991-8F56-F237B7FB2D7A}" destId="{417ABBCA-BE3D-4D13-A588-717FAFCC628B}" srcOrd="2" destOrd="0" presId="urn:microsoft.com/office/officeart/2018/2/layout/IconVerticalSolidList"/>
    <dgm:cxn modelId="{731279D8-ED72-45E6-8204-691F28981369}" type="presParOf" srcId="{01ACE1DE-A560-4991-8F56-F237B7FB2D7A}" destId="{D0910B5D-25E1-4160-9501-0291967BB568}" srcOrd="3" destOrd="0" presId="urn:microsoft.com/office/officeart/2018/2/layout/IconVerticalSolidList"/>
    <dgm:cxn modelId="{012F0602-58B4-4443-9EF8-D664479EC551}" type="presParOf" srcId="{0BFED13E-40B6-40D2-84FE-6973C1359D54}" destId="{D5716CD6-F45A-4390-A7CA-B99685340746}" srcOrd="5" destOrd="0" presId="urn:microsoft.com/office/officeart/2018/2/layout/IconVerticalSolidList"/>
    <dgm:cxn modelId="{199CEFDB-401B-4058-B354-DC69AE6201D3}" type="presParOf" srcId="{0BFED13E-40B6-40D2-84FE-6973C1359D54}" destId="{C2B0A750-1657-4F6E-9538-CC07F452FCDE}" srcOrd="6" destOrd="0" presId="urn:microsoft.com/office/officeart/2018/2/layout/IconVerticalSolidList"/>
    <dgm:cxn modelId="{91D1DC5B-68A6-4BB0-8EBF-99F89FDE88B5}" type="presParOf" srcId="{C2B0A750-1657-4F6E-9538-CC07F452FCDE}" destId="{46E05FDD-A3DF-4B4E-9FCC-7A292FF489A1}" srcOrd="0" destOrd="0" presId="urn:microsoft.com/office/officeart/2018/2/layout/IconVerticalSolidList"/>
    <dgm:cxn modelId="{99CD5ABB-1BA7-4B9A-ADE9-9A5ABF400B0D}" type="presParOf" srcId="{C2B0A750-1657-4F6E-9538-CC07F452FCDE}" destId="{892F8DB6-55BA-485C-B7F4-3487EEBE7A93}" srcOrd="1" destOrd="0" presId="urn:microsoft.com/office/officeart/2018/2/layout/IconVerticalSolidList"/>
    <dgm:cxn modelId="{281E8652-4C5D-42F5-B80C-FF7B5413BE36}" type="presParOf" srcId="{C2B0A750-1657-4F6E-9538-CC07F452FCDE}" destId="{F7F0C30C-5F5D-40B7-8C20-46266C21A045}" srcOrd="2" destOrd="0" presId="urn:microsoft.com/office/officeart/2018/2/layout/IconVerticalSolidList"/>
    <dgm:cxn modelId="{67E9B09F-509B-4A7E-B97E-BBDA58471114}" type="presParOf" srcId="{C2B0A750-1657-4F6E-9538-CC07F452FCDE}" destId="{B8E30296-DF8D-4FF7-905D-0F4C2372C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F0954-C4FC-477B-A8B8-4165D7E3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794705-AF4C-4096-B0BC-5946BCEC6E12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How many trees?</a:t>
          </a:r>
        </a:p>
      </dgm:t>
    </dgm:pt>
    <dgm:pt modelId="{879C85CB-A534-4A99-9BD9-A2AE22C38685}" type="parTrans" cxnId="{3183BB26-4341-422C-9474-EB8097D1254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FAB645-9973-4A7C-9B60-B21FECE3D5A6}" type="sibTrans" cxnId="{3183BB26-4341-422C-9474-EB8097D1254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4096B-45CF-44F9-A219-99E786F33FB1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What’s the average diameter?</a:t>
          </a:r>
        </a:p>
      </dgm:t>
    </dgm:pt>
    <dgm:pt modelId="{C83051F0-C561-4AD9-85EB-E272D9764227}" type="parTrans" cxnId="{6593155A-E517-4FD0-A52D-DB2CE813FDC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B805F-283F-419D-A68F-A30A49203443}" type="sibTrans" cxnId="{6593155A-E517-4FD0-A52D-DB2CE813FDC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23845F-66A8-4DA5-9873-146EA0F12AD0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What’s the most common species?</a:t>
          </a:r>
        </a:p>
      </dgm:t>
    </dgm:pt>
    <dgm:pt modelId="{4134F9CF-DF1C-47DE-84CF-F1E2A74DE21A}" type="parTrans" cxnId="{0B1915E6-6292-4FBF-8EE9-A6CDE12E3E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263A1A-E3C7-4707-9191-A95A51E3B718}" type="sibTrans" cxnId="{0B1915E6-6292-4FBF-8EE9-A6CDE12E3E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889CC3-4463-4FA0-826A-487AA3B00AA9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Where are most of the trees?</a:t>
          </a:r>
        </a:p>
      </dgm:t>
    </dgm:pt>
    <dgm:pt modelId="{E8F954F4-C745-4EAD-AE44-AF4A10610CE4}" type="parTrans" cxnId="{9C31200F-90EF-4D25-9A23-B4914B60AF3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97B223-7355-4360-8BE0-3BD135F5DC00}" type="sibTrans" cxnId="{9C31200F-90EF-4D25-9A23-B4914B60AF3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AB44FA-A006-484B-BDF4-CB2731E07E91}">
      <dgm:prSet custT="1"/>
      <dgm:spPr/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Is it possible to predict a tree’s health (good, fair or poor) knowing the location, the diameter, and the presence of any problems?</a:t>
          </a:r>
        </a:p>
      </dgm:t>
    </dgm:pt>
    <dgm:pt modelId="{201E070E-A8CB-44CA-97E6-FABF1941F37C}" type="parTrans" cxnId="{F7B37A64-34C2-4936-B81D-85E3C8759B7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3402BE-5EF1-4673-B39E-B69D3B84B5F3}" type="sibTrans" cxnId="{F7B37A64-34C2-4936-B81D-85E3C8759B7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065009-36A9-449E-886F-CBBB5412162A}" type="pres">
      <dgm:prSet presAssocID="{7AFF0954-C4FC-477B-A8B8-4165D7E3297F}" presName="root" presStyleCnt="0">
        <dgm:presLayoutVars>
          <dgm:dir/>
          <dgm:resizeHandles val="exact"/>
        </dgm:presLayoutVars>
      </dgm:prSet>
      <dgm:spPr/>
    </dgm:pt>
    <dgm:pt modelId="{CF88B8DC-0D58-47EB-8B46-C165EB735B37}" type="pres">
      <dgm:prSet presAssocID="{04794705-AF4C-4096-B0BC-5946BCEC6E12}" presName="compNode" presStyleCnt="0"/>
      <dgm:spPr/>
    </dgm:pt>
    <dgm:pt modelId="{513AE63D-F9C2-4EDB-8396-FA0BEBAA4272}" type="pres">
      <dgm:prSet presAssocID="{04794705-AF4C-4096-B0BC-5946BCEC6E12}" presName="bgRect" presStyleLbl="bgShp" presStyleIdx="0" presStyleCnt="5" custLinFactNeighborX="-379" custLinFactNeighborY="-469"/>
      <dgm:spPr/>
    </dgm:pt>
    <dgm:pt modelId="{0F828543-E1C2-47EB-8EDC-9426B4F13457}" type="pres">
      <dgm:prSet presAssocID="{04794705-AF4C-4096-B0BC-5946BCEC6E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869A02D-C6E9-4796-AB23-7519FFD8AF3D}" type="pres">
      <dgm:prSet presAssocID="{04794705-AF4C-4096-B0BC-5946BCEC6E12}" presName="spaceRect" presStyleCnt="0"/>
      <dgm:spPr/>
    </dgm:pt>
    <dgm:pt modelId="{F0C3A59A-638A-4C30-9256-F36EFF3547A1}" type="pres">
      <dgm:prSet presAssocID="{04794705-AF4C-4096-B0BC-5946BCEC6E12}" presName="parTx" presStyleLbl="revTx" presStyleIdx="0" presStyleCnt="5">
        <dgm:presLayoutVars>
          <dgm:chMax val="0"/>
          <dgm:chPref val="0"/>
        </dgm:presLayoutVars>
      </dgm:prSet>
      <dgm:spPr/>
    </dgm:pt>
    <dgm:pt modelId="{F67EDF51-FEED-48E8-9CED-23A704FAC7FB}" type="pres">
      <dgm:prSet presAssocID="{C4FAB645-9973-4A7C-9B60-B21FECE3D5A6}" presName="sibTrans" presStyleCnt="0"/>
      <dgm:spPr/>
    </dgm:pt>
    <dgm:pt modelId="{2A63C6E0-A9E3-4AC6-A475-85E55939F503}" type="pres">
      <dgm:prSet presAssocID="{68B4096B-45CF-44F9-A219-99E786F33FB1}" presName="compNode" presStyleCnt="0"/>
      <dgm:spPr/>
    </dgm:pt>
    <dgm:pt modelId="{979AAF8F-AA9C-4A5C-A0D8-BA5B8D61139D}" type="pres">
      <dgm:prSet presAssocID="{68B4096B-45CF-44F9-A219-99E786F33FB1}" presName="bgRect" presStyleLbl="bgShp" presStyleIdx="1" presStyleCnt="5"/>
      <dgm:spPr/>
    </dgm:pt>
    <dgm:pt modelId="{35A18C1D-6AEB-42FB-A38D-2D443DAD7C42}" type="pres">
      <dgm:prSet presAssocID="{68B4096B-45CF-44F9-A219-99E786F33F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082CDF3-D794-480E-A18C-67DEACCDD811}" type="pres">
      <dgm:prSet presAssocID="{68B4096B-45CF-44F9-A219-99E786F33FB1}" presName="spaceRect" presStyleCnt="0"/>
      <dgm:spPr/>
    </dgm:pt>
    <dgm:pt modelId="{D4AE89CC-8FBF-440B-A92E-F007C01199F1}" type="pres">
      <dgm:prSet presAssocID="{68B4096B-45CF-44F9-A219-99E786F33FB1}" presName="parTx" presStyleLbl="revTx" presStyleIdx="1" presStyleCnt="5">
        <dgm:presLayoutVars>
          <dgm:chMax val="0"/>
          <dgm:chPref val="0"/>
        </dgm:presLayoutVars>
      </dgm:prSet>
      <dgm:spPr/>
    </dgm:pt>
    <dgm:pt modelId="{5B4B0826-858B-4C2E-8ED9-493A9257C021}" type="pres">
      <dgm:prSet presAssocID="{008B805F-283F-419D-A68F-A30A49203443}" presName="sibTrans" presStyleCnt="0"/>
      <dgm:spPr/>
    </dgm:pt>
    <dgm:pt modelId="{644C6E08-9ABA-496D-A94B-62C4CDD0430B}" type="pres">
      <dgm:prSet presAssocID="{1B23845F-66A8-4DA5-9873-146EA0F12AD0}" presName="compNode" presStyleCnt="0"/>
      <dgm:spPr/>
    </dgm:pt>
    <dgm:pt modelId="{4519EAF9-B9DE-4E6B-B313-6E6667CEFEE9}" type="pres">
      <dgm:prSet presAssocID="{1B23845F-66A8-4DA5-9873-146EA0F12AD0}" presName="bgRect" presStyleLbl="bgShp" presStyleIdx="2" presStyleCnt="5"/>
      <dgm:spPr/>
    </dgm:pt>
    <dgm:pt modelId="{9E41D3C3-EEB4-4BF6-8AD8-3133E36776A4}" type="pres">
      <dgm:prSet presAssocID="{1B23845F-66A8-4DA5-9873-146EA0F12A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724A755-C6EF-454E-A03E-A7C37DF1C578}" type="pres">
      <dgm:prSet presAssocID="{1B23845F-66A8-4DA5-9873-146EA0F12AD0}" presName="spaceRect" presStyleCnt="0"/>
      <dgm:spPr/>
    </dgm:pt>
    <dgm:pt modelId="{ED208770-C4B3-41D2-BA0E-08FAE5B4B232}" type="pres">
      <dgm:prSet presAssocID="{1B23845F-66A8-4DA5-9873-146EA0F12AD0}" presName="parTx" presStyleLbl="revTx" presStyleIdx="2" presStyleCnt="5">
        <dgm:presLayoutVars>
          <dgm:chMax val="0"/>
          <dgm:chPref val="0"/>
        </dgm:presLayoutVars>
      </dgm:prSet>
      <dgm:spPr/>
    </dgm:pt>
    <dgm:pt modelId="{922F479A-C423-4B9D-A087-38FD3D461533}" type="pres">
      <dgm:prSet presAssocID="{61263A1A-E3C7-4707-9191-A95A51E3B718}" presName="sibTrans" presStyleCnt="0"/>
      <dgm:spPr/>
    </dgm:pt>
    <dgm:pt modelId="{B1D8E74C-6F79-4E1C-96D0-6E671C049961}" type="pres">
      <dgm:prSet presAssocID="{54889CC3-4463-4FA0-826A-487AA3B00AA9}" presName="compNode" presStyleCnt="0"/>
      <dgm:spPr/>
    </dgm:pt>
    <dgm:pt modelId="{A1391FF2-612F-4577-8F1C-EF1E96D979DF}" type="pres">
      <dgm:prSet presAssocID="{54889CC3-4463-4FA0-826A-487AA3B00AA9}" presName="bgRect" presStyleLbl="bgShp" presStyleIdx="3" presStyleCnt="5" custLinFactNeighborY="-2206"/>
      <dgm:spPr/>
    </dgm:pt>
    <dgm:pt modelId="{BC6BDBA0-B690-496C-9DBA-1903FAAB0A9B}" type="pres">
      <dgm:prSet presAssocID="{54889CC3-4463-4FA0-826A-487AA3B00A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8C07ADE3-F8BD-4D33-9C3E-F3CF1A8AFF8D}" type="pres">
      <dgm:prSet presAssocID="{54889CC3-4463-4FA0-826A-487AA3B00AA9}" presName="spaceRect" presStyleCnt="0"/>
      <dgm:spPr/>
    </dgm:pt>
    <dgm:pt modelId="{E5E70A34-296D-46BF-B8D7-C2D61946CFB0}" type="pres">
      <dgm:prSet presAssocID="{54889CC3-4463-4FA0-826A-487AA3B00AA9}" presName="parTx" presStyleLbl="revTx" presStyleIdx="3" presStyleCnt="5">
        <dgm:presLayoutVars>
          <dgm:chMax val="0"/>
          <dgm:chPref val="0"/>
        </dgm:presLayoutVars>
      </dgm:prSet>
      <dgm:spPr/>
    </dgm:pt>
    <dgm:pt modelId="{FCAE1FBE-CBFB-4168-9FF6-9FECEAF7AD2C}" type="pres">
      <dgm:prSet presAssocID="{5C97B223-7355-4360-8BE0-3BD135F5DC00}" presName="sibTrans" presStyleCnt="0"/>
      <dgm:spPr/>
    </dgm:pt>
    <dgm:pt modelId="{3D5E23BF-EFF9-4734-90DA-45C372D07407}" type="pres">
      <dgm:prSet presAssocID="{CDAB44FA-A006-484B-BDF4-CB2731E07E91}" presName="compNode" presStyleCnt="0"/>
      <dgm:spPr/>
    </dgm:pt>
    <dgm:pt modelId="{55FCFD22-F273-44E2-AD33-C31906D143FD}" type="pres">
      <dgm:prSet presAssocID="{CDAB44FA-A006-484B-BDF4-CB2731E07E91}" presName="bgRect" presStyleLbl="bgShp" presStyleIdx="4" presStyleCnt="5"/>
      <dgm:spPr/>
    </dgm:pt>
    <dgm:pt modelId="{FE7F5009-8E14-4791-AF7E-F778F6EE1CEF}" type="pres">
      <dgm:prSet presAssocID="{CDAB44FA-A006-484B-BDF4-CB2731E07E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EE147527-42FC-4E1F-81D9-6FE2774B9FF8}" type="pres">
      <dgm:prSet presAssocID="{CDAB44FA-A006-484B-BDF4-CB2731E07E91}" presName="spaceRect" presStyleCnt="0"/>
      <dgm:spPr/>
    </dgm:pt>
    <dgm:pt modelId="{9A4AE13A-6477-4C3B-96D8-8A598C8A474B}" type="pres">
      <dgm:prSet presAssocID="{CDAB44FA-A006-484B-BDF4-CB2731E07E9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1200F-90EF-4D25-9A23-B4914B60AF32}" srcId="{7AFF0954-C4FC-477B-A8B8-4165D7E3297F}" destId="{54889CC3-4463-4FA0-826A-487AA3B00AA9}" srcOrd="3" destOrd="0" parTransId="{E8F954F4-C745-4EAD-AE44-AF4A10610CE4}" sibTransId="{5C97B223-7355-4360-8BE0-3BD135F5DC00}"/>
    <dgm:cxn modelId="{C0219921-C2D8-452B-A97D-B74643C286EA}" type="presOf" srcId="{04794705-AF4C-4096-B0BC-5946BCEC6E12}" destId="{F0C3A59A-638A-4C30-9256-F36EFF3547A1}" srcOrd="0" destOrd="0" presId="urn:microsoft.com/office/officeart/2018/2/layout/IconVerticalSolidList"/>
    <dgm:cxn modelId="{3183BB26-4341-422C-9474-EB8097D1254E}" srcId="{7AFF0954-C4FC-477B-A8B8-4165D7E3297F}" destId="{04794705-AF4C-4096-B0BC-5946BCEC6E12}" srcOrd="0" destOrd="0" parTransId="{879C85CB-A534-4A99-9BD9-A2AE22C38685}" sibTransId="{C4FAB645-9973-4A7C-9B60-B21FECE3D5A6}"/>
    <dgm:cxn modelId="{44E8F329-0F57-4596-B5E9-96CF0038F5D2}" type="presOf" srcId="{1B23845F-66A8-4DA5-9873-146EA0F12AD0}" destId="{ED208770-C4B3-41D2-BA0E-08FAE5B4B232}" srcOrd="0" destOrd="0" presId="urn:microsoft.com/office/officeart/2018/2/layout/IconVerticalSolidList"/>
    <dgm:cxn modelId="{60995D3F-5723-4F6F-80D1-B9EC7992B3AD}" type="presOf" srcId="{7AFF0954-C4FC-477B-A8B8-4165D7E3297F}" destId="{3F065009-36A9-449E-886F-CBBB5412162A}" srcOrd="0" destOrd="0" presId="urn:microsoft.com/office/officeart/2018/2/layout/IconVerticalSolidList"/>
    <dgm:cxn modelId="{F7B37A64-34C2-4936-B81D-85E3C8759B71}" srcId="{7AFF0954-C4FC-477B-A8B8-4165D7E3297F}" destId="{CDAB44FA-A006-484B-BDF4-CB2731E07E91}" srcOrd="4" destOrd="0" parTransId="{201E070E-A8CB-44CA-97E6-FABF1941F37C}" sibTransId="{B83402BE-5EF1-4673-B39E-B69D3B84B5F3}"/>
    <dgm:cxn modelId="{5D103668-02A9-43A9-A1FA-1109DF079366}" type="presOf" srcId="{68B4096B-45CF-44F9-A219-99E786F33FB1}" destId="{D4AE89CC-8FBF-440B-A92E-F007C01199F1}" srcOrd="0" destOrd="0" presId="urn:microsoft.com/office/officeart/2018/2/layout/IconVerticalSolidList"/>
    <dgm:cxn modelId="{6593155A-E517-4FD0-A52D-DB2CE813FDCB}" srcId="{7AFF0954-C4FC-477B-A8B8-4165D7E3297F}" destId="{68B4096B-45CF-44F9-A219-99E786F33FB1}" srcOrd="1" destOrd="0" parTransId="{C83051F0-C561-4AD9-85EB-E272D9764227}" sibTransId="{008B805F-283F-419D-A68F-A30A49203443}"/>
    <dgm:cxn modelId="{9F13C6A1-A69D-4D9C-9DEF-E674665DC88E}" type="presOf" srcId="{CDAB44FA-A006-484B-BDF4-CB2731E07E91}" destId="{9A4AE13A-6477-4C3B-96D8-8A598C8A474B}" srcOrd="0" destOrd="0" presId="urn:microsoft.com/office/officeart/2018/2/layout/IconVerticalSolidList"/>
    <dgm:cxn modelId="{0B1915E6-6292-4FBF-8EE9-A6CDE12E3E72}" srcId="{7AFF0954-C4FC-477B-A8B8-4165D7E3297F}" destId="{1B23845F-66A8-4DA5-9873-146EA0F12AD0}" srcOrd="2" destOrd="0" parTransId="{4134F9CF-DF1C-47DE-84CF-F1E2A74DE21A}" sibTransId="{61263A1A-E3C7-4707-9191-A95A51E3B718}"/>
    <dgm:cxn modelId="{3F5C1EE7-1304-4711-AB2B-F6B657A80EBD}" type="presOf" srcId="{54889CC3-4463-4FA0-826A-487AA3B00AA9}" destId="{E5E70A34-296D-46BF-B8D7-C2D61946CFB0}" srcOrd="0" destOrd="0" presId="urn:microsoft.com/office/officeart/2018/2/layout/IconVerticalSolidList"/>
    <dgm:cxn modelId="{6B136B54-D618-44DB-BA6E-A79526D32785}" type="presParOf" srcId="{3F065009-36A9-449E-886F-CBBB5412162A}" destId="{CF88B8DC-0D58-47EB-8B46-C165EB735B37}" srcOrd="0" destOrd="0" presId="urn:microsoft.com/office/officeart/2018/2/layout/IconVerticalSolidList"/>
    <dgm:cxn modelId="{F9215146-40FC-47ED-91C0-4A97C910381F}" type="presParOf" srcId="{CF88B8DC-0D58-47EB-8B46-C165EB735B37}" destId="{513AE63D-F9C2-4EDB-8396-FA0BEBAA4272}" srcOrd="0" destOrd="0" presId="urn:microsoft.com/office/officeart/2018/2/layout/IconVerticalSolidList"/>
    <dgm:cxn modelId="{7616712C-6D67-4551-AAD7-FDBDFA25AA2F}" type="presParOf" srcId="{CF88B8DC-0D58-47EB-8B46-C165EB735B37}" destId="{0F828543-E1C2-47EB-8EDC-9426B4F13457}" srcOrd="1" destOrd="0" presId="urn:microsoft.com/office/officeart/2018/2/layout/IconVerticalSolidList"/>
    <dgm:cxn modelId="{015E7C52-78C1-459C-956C-B9314B0857A9}" type="presParOf" srcId="{CF88B8DC-0D58-47EB-8B46-C165EB735B37}" destId="{F869A02D-C6E9-4796-AB23-7519FFD8AF3D}" srcOrd="2" destOrd="0" presId="urn:microsoft.com/office/officeart/2018/2/layout/IconVerticalSolidList"/>
    <dgm:cxn modelId="{E6CB3DCE-0A0D-4BE2-BAD0-6ECD4A75F022}" type="presParOf" srcId="{CF88B8DC-0D58-47EB-8B46-C165EB735B37}" destId="{F0C3A59A-638A-4C30-9256-F36EFF3547A1}" srcOrd="3" destOrd="0" presId="urn:microsoft.com/office/officeart/2018/2/layout/IconVerticalSolidList"/>
    <dgm:cxn modelId="{51051620-B59F-42F8-AF92-293BCFD0A495}" type="presParOf" srcId="{3F065009-36A9-449E-886F-CBBB5412162A}" destId="{F67EDF51-FEED-48E8-9CED-23A704FAC7FB}" srcOrd="1" destOrd="0" presId="urn:microsoft.com/office/officeart/2018/2/layout/IconVerticalSolidList"/>
    <dgm:cxn modelId="{30D4DE0F-9F46-4F89-99A3-41B8F69FF167}" type="presParOf" srcId="{3F065009-36A9-449E-886F-CBBB5412162A}" destId="{2A63C6E0-A9E3-4AC6-A475-85E55939F503}" srcOrd="2" destOrd="0" presId="urn:microsoft.com/office/officeart/2018/2/layout/IconVerticalSolidList"/>
    <dgm:cxn modelId="{8716B420-ACB1-4F14-8F28-8CE72687D5C9}" type="presParOf" srcId="{2A63C6E0-A9E3-4AC6-A475-85E55939F503}" destId="{979AAF8F-AA9C-4A5C-A0D8-BA5B8D61139D}" srcOrd="0" destOrd="0" presId="urn:microsoft.com/office/officeart/2018/2/layout/IconVerticalSolidList"/>
    <dgm:cxn modelId="{0F42CCBB-0AD8-42CC-817C-0C1A3365D4FE}" type="presParOf" srcId="{2A63C6E0-A9E3-4AC6-A475-85E55939F503}" destId="{35A18C1D-6AEB-42FB-A38D-2D443DAD7C42}" srcOrd="1" destOrd="0" presId="urn:microsoft.com/office/officeart/2018/2/layout/IconVerticalSolidList"/>
    <dgm:cxn modelId="{523F78B9-7B87-45AD-AE7B-250E2A8130CD}" type="presParOf" srcId="{2A63C6E0-A9E3-4AC6-A475-85E55939F503}" destId="{2082CDF3-D794-480E-A18C-67DEACCDD811}" srcOrd="2" destOrd="0" presId="urn:microsoft.com/office/officeart/2018/2/layout/IconVerticalSolidList"/>
    <dgm:cxn modelId="{169F4910-CCDB-4DFC-822B-499E66329B72}" type="presParOf" srcId="{2A63C6E0-A9E3-4AC6-A475-85E55939F503}" destId="{D4AE89CC-8FBF-440B-A92E-F007C01199F1}" srcOrd="3" destOrd="0" presId="urn:microsoft.com/office/officeart/2018/2/layout/IconVerticalSolidList"/>
    <dgm:cxn modelId="{942663C4-B748-4A2A-9E07-2F46AE643F2D}" type="presParOf" srcId="{3F065009-36A9-449E-886F-CBBB5412162A}" destId="{5B4B0826-858B-4C2E-8ED9-493A9257C021}" srcOrd="3" destOrd="0" presId="urn:microsoft.com/office/officeart/2018/2/layout/IconVerticalSolidList"/>
    <dgm:cxn modelId="{C4E96614-D975-4378-B465-5E934D36BAA7}" type="presParOf" srcId="{3F065009-36A9-449E-886F-CBBB5412162A}" destId="{644C6E08-9ABA-496D-A94B-62C4CDD0430B}" srcOrd="4" destOrd="0" presId="urn:microsoft.com/office/officeart/2018/2/layout/IconVerticalSolidList"/>
    <dgm:cxn modelId="{5CF314F4-426E-4EB6-AFFC-58DED21FA66D}" type="presParOf" srcId="{644C6E08-9ABA-496D-A94B-62C4CDD0430B}" destId="{4519EAF9-B9DE-4E6B-B313-6E6667CEFEE9}" srcOrd="0" destOrd="0" presId="urn:microsoft.com/office/officeart/2018/2/layout/IconVerticalSolidList"/>
    <dgm:cxn modelId="{E626EFCA-8CB3-460F-B864-BC69CE36A694}" type="presParOf" srcId="{644C6E08-9ABA-496D-A94B-62C4CDD0430B}" destId="{9E41D3C3-EEB4-4BF6-8AD8-3133E36776A4}" srcOrd="1" destOrd="0" presId="urn:microsoft.com/office/officeart/2018/2/layout/IconVerticalSolidList"/>
    <dgm:cxn modelId="{8251AD06-0C80-42CF-9C3B-C79BFB63F2A1}" type="presParOf" srcId="{644C6E08-9ABA-496D-A94B-62C4CDD0430B}" destId="{5724A755-C6EF-454E-A03E-A7C37DF1C578}" srcOrd="2" destOrd="0" presId="urn:microsoft.com/office/officeart/2018/2/layout/IconVerticalSolidList"/>
    <dgm:cxn modelId="{E813477A-88F5-4675-9DFC-C4C7AAE3723F}" type="presParOf" srcId="{644C6E08-9ABA-496D-A94B-62C4CDD0430B}" destId="{ED208770-C4B3-41D2-BA0E-08FAE5B4B232}" srcOrd="3" destOrd="0" presId="urn:microsoft.com/office/officeart/2018/2/layout/IconVerticalSolidList"/>
    <dgm:cxn modelId="{88791A60-B1A2-49B6-99B0-F8341AC8486F}" type="presParOf" srcId="{3F065009-36A9-449E-886F-CBBB5412162A}" destId="{922F479A-C423-4B9D-A087-38FD3D461533}" srcOrd="5" destOrd="0" presId="urn:microsoft.com/office/officeart/2018/2/layout/IconVerticalSolidList"/>
    <dgm:cxn modelId="{5D14602C-7B1D-48CA-BCD7-3BF26E22B0D4}" type="presParOf" srcId="{3F065009-36A9-449E-886F-CBBB5412162A}" destId="{B1D8E74C-6F79-4E1C-96D0-6E671C049961}" srcOrd="6" destOrd="0" presId="urn:microsoft.com/office/officeart/2018/2/layout/IconVerticalSolidList"/>
    <dgm:cxn modelId="{FAB5D41E-205D-418B-A23B-D5B6F834B5AA}" type="presParOf" srcId="{B1D8E74C-6F79-4E1C-96D0-6E671C049961}" destId="{A1391FF2-612F-4577-8F1C-EF1E96D979DF}" srcOrd="0" destOrd="0" presId="urn:microsoft.com/office/officeart/2018/2/layout/IconVerticalSolidList"/>
    <dgm:cxn modelId="{918FFF2B-6FDD-4F37-A7CD-7890181610C3}" type="presParOf" srcId="{B1D8E74C-6F79-4E1C-96D0-6E671C049961}" destId="{BC6BDBA0-B690-496C-9DBA-1903FAAB0A9B}" srcOrd="1" destOrd="0" presId="urn:microsoft.com/office/officeart/2018/2/layout/IconVerticalSolidList"/>
    <dgm:cxn modelId="{E9424044-23A0-4ED1-A0E0-C55D01DC7AB9}" type="presParOf" srcId="{B1D8E74C-6F79-4E1C-96D0-6E671C049961}" destId="{8C07ADE3-F8BD-4D33-9C3E-F3CF1A8AFF8D}" srcOrd="2" destOrd="0" presId="urn:microsoft.com/office/officeart/2018/2/layout/IconVerticalSolidList"/>
    <dgm:cxn modelId="{EF3CCAD8-D134-4D12-9FCD-088B0E18B863}" type="presParOf" srcId="{B1D8E74C-6F79-4E1C-96D0-6E671C049961}" destId="{E5E70A34-296D-46BF-B8D7-C2D61946CFB0}" srcOrd="3" destOrd="0" presId="urn:microsoft.com/office/officeart/2018/2/layout/IconVerticalSolidList"/>
    <dgm:cxn modelId="{E7C11FCB-E75D-42E5-BDBF-37A63362D0BB}" type="presParOf" srcId="{3F065009-36A9-449E-886F-CBBB5412162A}" destId="{FCAE1FBE-CBFB-4168-9FF6-9FECEAF7AD2C}" srcOrd="7" destOrd="0" presId="urn:microsoft.com/office/officeart/2018/2/layout/IconVerticalSolidList"/>
    <dgm:cxn modelId="{4B96B2F4-D3DB-4BA1-A54A-899965122348}" type="presParOf" srcId="{3F065009-36A9-449E-886F-CBBB5412162A}" destId="{3D5E23BF-EFF9-4734-90DA-45C372D07407}" srcOrd="8" destOrd="0" presId="urn:microsoft.com/office/officeart/2018/2/layout/IconVerticalSolidList"/>
    <dgm:cxn modelId="{98922409-6D3A-4092-B800-A1BD829682B5}" type="presParOf" srcId="{3D5E23BF-EFF9-4734-90DA-45C372D07407}" destId="{55FCFD22-F273-44E2-AD33-C31906D143FD}" srcOrd="0" destOrd="0" presId="urn:microsoft.com/office/officeart/2018/2/layout/IconVerticalSolidList"/>
    <dgm:cxn modelId="{8D27844D-CF75-45A8-9E72-37A2A59269C5}" type="presParOf" srcId="{3D5E23BF-EFF9-4734-90DA-45C372D07407}" destId="{FE7F5009-8E14-4791-AF7E-F778F6EE1CEF}" srcOrd="1" destOrd="0" presId="urn:microsoft.com/office/officeart/2018/2/layout/IconVerticalSolidList"/>
    <dgm:cxn modelId="{4DBD8678-AF1F-4B2D-BA88-E4F13E17EB41}" type="presParOf" srcId="{3D5E23BF-EFF9-4734-90DA-45C372D07407}" destId="{EE147527-42FC-4E1F-81D9-6FE2774B9FF8}" srcOrd="2" destOrd="0" presId="urn:microsoft.com/office/officeart/2018/2/layout/IconVerticalSolidList"/>
    <dgm:cxn modelId="{7F106ED8-4344-4C0B-853E-6D53FDC84401}" type="presParOf" srcId="{3D5E23BF-EFF9-4734-90DA-45C372D07407}" destId="{9A4AE13A-6477-4C3B-96D8-8A598C8A47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379E2-EF3C-46B3-965C-7395CC83C202}">
      <dsp:nvSpPr>
        <dsp:cNvPr id="0" name=""/>
        <dsp:cNvSpPr/>
      </dsp:nvSpPr>
      <dsp:spPr>
        <a:xfrm>
          <a:off x="1894561" y="1299476"/>
          <a:ext cx="1210973" cy="1341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B75E-46D3-48BA-BE05-7E77044F24EE}">
      <dsp:nvSpPr>
        <dsp:cNvPr id="0" name=""/>
        <dsp:cNvSpPr/>
      </dsp:nvSpPr>
      <dsp:spPr>
        <a:xfrm>
          <a:off x="1397307" y="2699355"/>
          <a:ext cx="2205301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goals Questions </a:t>
          </a:r>
        </a:p>
      </dsp:txBody>
      <dsp:txXfrm>
        <a:off x="1397307" y="2699355"/>
        <a:ext cx="2205301" cy="525234"/>
      </dsp:txXfrm>
    </dsp:sp>
    <dsp:sp modelId="{131B347D-02FA-4D12-9162-5952AD3A2FFE}">
      <dsp:nvSpPr>
        <dsp:cNvPr id="0" name=""/>
        <dsp:cNvSpPr/>
      </dsp:nvSpPr>
      <dsp:spPr>
        <a:xfrm>
          <a:off x="158248" y="1366636"/>
          <a:ext cx="1038226" cy="1036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600CA-7064-40DA-9A75-351981BB360F}">
      <dsp:nvSpPr>
        <dsp:cNvPr id="0" name=""/>
        <dsp:cNvSpPr/>
      </dsp:nvSpPr>
      <dsp:spPr>
        <a:xfrm>
          <a:off x="88226" y="2699236"/>
          <a:ext cx="1313085" cy="699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</a:p>
      </dsp:txBody>
      <dsp:txXfrm>
        <a:off x="88226" y="2699236"/>
        <a:ext cx="1313085" cy="699086"/>
      </dsp:txXfrm>
    </dsp:sp>
    <dsp:sp modelId="{75E2E5EC-A3FF-4F69-85C0-20AB5EA9856F}">
      <dsp:nvSpPr>
        <dsp:cNvPr id="0" name=""/>
        <dsp:cNvSpPr/>
      </dsp:nvSpPr>
      <dsp:spPr>
        <a:xfrm>
          <a:off x="4062768" y="1375591"/>
          <a:ext cx="1146873" cy="1036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EBA8-81F2-4E66-BF21-B42E2D3BE7AD}">
      <dsp:nvSpPr>
        <dsp:cNvPr id="0" name=""/>
        <dsp:cNvSpPr/>
      </dsp:nvSpPr>
      <dsp:spPr>
        <a:xfrm>
          <a:off x="3979661" y="268418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wrangling</a:t>
          </a:r>
        </a:p>
      </dsp:txBody>
      <dsp:txXfrm>
        <a:off x="3979661" y="2684188"/>
        <a:ext cx="1313085" cy="525234"/>
      </dsp:txXfrm>
    </dsp:sp>
    <dsp:sp modelId="{E04AD142-A8F3-475A-9E33-50CA85195923}">
      <dsp:nvSpPr>
        <dsp:cNvPr id="0" name=""/>
        <dsp:cNvSpPr/>
      </dsp:nvSpPr>
      <dsp:spPr>
        <a:xfrm>
          <a:off x="5685186" y="1364608"/>
          <a:ext cx="987788" cy="1080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823C1-F72D-4904-91CE-DFEDBF0F5E13}">
      <dsp:nvSpPr>
        <dsp:cNvPr id="0" name=""/>
        <dsp:cNvSpPr/>
      </dsp:nvSpPr>
      <dsp:spPr>
        <a:xfrm>
          <a:off x="5522537" y="2715508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EDA  </a:t>
          </a:r>
        </a:p>
      </dsp:txBody>
      <dsp:txXfrm>
        <a:off x="5522537" y="2715508"/>
        <a:ext cx="1313085" cy="525234"/>
      </dsp:txXfrm>
    </dsp:sp>
    <dsp:sp modelId="{923D943B-B622-4509-B852-57C0A3AE08C8}">
      <dsp:nvSpPr>
        <dsp:cNvPr id="0" name=""/>
        <dsp:cNvSpPr/>
      </dsp:nvSpPr>
      <dsp:spPr>
        <a:xfrm>
          <a:off x="7177559" y="1333160"/>
          <a:ext cx="1088795" cy="1206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4FEA9-1B6C-497D-A544-84DA786FF43C}">
      <dsp:nvSpPr>
        <dsp:cNvPr id="0" name=""/>
        <dsp:cNvSpPr/>
      </dsp:nvSpPr>
      <dsp:spPr>
        <a:xfrm>
          <a:off x="7065413" y="272658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</a:t>
          </a:r>
        </a:p>
      </dsp:txBody>
      <dsp:txXfrm>
        <a:off x="7065413" y="2726583"/>
        <a:ext cx="1313085" cy="525234"/>
      </dsp:txXfrm>
    </dsp:sp>
    <dsp:sp modelId="{2E689E51-A639-4DAD-B6A2-E1A04C3E0E63}">
      <dsp:nvSpPr>
        <dsp:cNvPr id="0" name=""/>
        <dsp:cNvSpPr/>
      </dsp:nvSpPr>
      <dsp:spPr>
        <a:xfrm>
          <a:off x="8927012" y="1406230"/>
          <a:ext cx="1268171" cy="9142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C6A0-3DC6-49A7-BEDC-6D21256844E4}">
      <dsp:nvSpPr>
        <dsp:cNvPr id="0" name=""/>
        <dsp:cNvSpPr/>
      </dsp:nvSpPr>
      <dsp:spPr>
        <a:xfrm>
          <a:off x="8609983" y="2714513"/>
          <a:ext cx="190561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Conclusions</a:t>
          </a:r>
        </a:p>
      </dsp:txBody>
      <dsp:txXfrm>
        <a:off x="8609983" y="2714513"/>
        <a:ext cx="1905615" cy="52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51A2A-0C1B-4562-B2E3-740A8CA4973E}">
      <dsp:nvSpPr>
        <dsp:cNvPr id="0" name=""/>
        <dsp:cNvSpPr/>
      </dsp:nvSpPr>
      <dsp:spPr>
        <a:xfrm>
          <a:off x="0" y="2245"/>
          <a:ext cx="5611904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58BE5-D65B-429B-9116-3B5E20854AFC}">
      <dsp:nvSpPr>
        <dsp:cNvPr id="0" name=""/>
        <dsp:cNvSpPr/>
      </dsp:nvSpPr>
      <dsp:spPr>
        <a:xfrm>
          <a:off x="344317" y="258349"/>
          <a:ext cx="626031" cy="626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024A-2262-4A59-9D52-67346A492B5B}">
      <dsp:nvSpPr>
        <dsp:cNvPr id="0" name=""/>
        <dsp:cNvSpPr/>
      </dsp:nvSpPr>
      <dsp:spPr>
        <a:xfrm>
          <a:off x="1314666" y="2245"/>
          <a:ext cx="4297237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2015 New York City trees survey</a:t>
          </a:r>
        </a:p>
      </dsp:txBody>
      <dsp:txXfrm>
        <a:off x="1314666" y="2245"/>
        <a:ext cx="4297237" cy="1138239"/>
      </dsp:txXfrm>
    </dsp:sp>
    <dsp:sp modelId="{E38A6D79-1CA1-4E31-899E-3C13E2F925C9}">
      <dsp:nvSpPr>
        <dsp:cNvPr id="0" name=""/>
        <dsp:cNvSpPr/>
      </dsp:nvSpPr>
      <dsp:spPr>
        <a:xfrm>
          <a:off x="0" y="1425044"/>
          <a:ext cx="5611904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4B2EE-ACEA-41AA-9383-277AD5CF13FC}">
      <dsp:nvSpPr>
        <dsp:cNvPr id="0" name=""/>
        <dsp:cNvSpPr/>
      </dsp:nvSpPr>
      <dsp:spPr>
        <a:xfrm>
          <a:off x="344317" y="1681148"/>
          <a:ext cx="626031" cy="626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C65A9-4B11-496B-AA1A-E844C95C1DCE}">
      <dsp:nvSpPr>
        <dsp:cNvPr id="0" name=""/>
        <dsp:cNvSpPr/>
      </dsp:nvSpPr>
      <dsp:spPr>
        <a:xfrm>
          <a:off x="1314666" y="1425044"/>
          <a:ext cx="4297237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Almost 700k observations</a:t>
          </a:r>
        </a:p>
      </dsp:txBody>
      <dsp:txXfrm>
        <a:off x="1314666" y="1425044"/>
        <a:ext cx="4297237" cy="1138239"/>
      </dsp:txXfrm>
    </dsp:sp>
    <dsp:sp modelId="{55CF8177-331F-4431-AB46-FE1F01C90EDC}">
      <dsp:nvSpPr>
        <dsp:cNvPr id="0" name=""/>
        <dsp:cNvSpPr/>
      </dsp:nvSpPr>
      <dsp:spPr>
        <a:xfrm>
          <a:off x="0" y="2847843"/>
          <a:ext cx="5611904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925C5-FBB6-45D4-97A7-92F761571E74}">
      <dsp:nvSpPr>
        <dsp:cNvPr id="0" name=""/>
        <dsp:cNvSpPr/>
      </dsp:nvSpPr>
      <dsp:spPr>
        <a:xfrm>
          <a:off x="344317" y="3103947"/>
          <a:ext cx="626031" cy="626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0B5D-25E1-4160-9501-0291967BB568}">
      <dsp:nvSpPr>
        <dsp:cNvPr id="0" name=""/>
        <dsp:cNvSpPr/>
      </dsp:nvSpPr>
      <dsp:spPr>
        <a:xfrm>
          <a:off x="1314666" y="2847843"/>
          <a:ext cx="4297237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45 features/columns, mostly categorical (species, health, branch/trunk/roots problems, etc.), plus tree’s diameter</a:t>
          </a:r>
        </a:p>
      </dsp:txBody>
      <dsp:txXfrm>
        <a:off x="1314666" y="2847843"/>
        <a:ext cx="4297237" cy="1138239"/>
      </dsp:txXfrm>
    </dsp:sp>
    <dsp:sp modelId="{46E05FDD-A3DF-4B4E-9FCC-7A292FF489A1}">
      <dsp:nvSpPr>
        <dsp:cNvPr id="0" name=""/>
        <dsp:cNvSpPr/>
      </dsp:nvSpPr>
      <dsp:spPr>
        <a:xfrm>
          <a:off x="0" y="4270642"/>
          <a:ext cx="5611904" cy="11382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F8DB6-55BA-485C-B7F4-3487EEBE7A93}">
      <dsp:nvSpPr>
        <dsp:cNvPr id="0" name=""/>
        <dsp:cNvSpPr/>
      </dsp:nvSpPr>
      <dsp:spPr>
        <a:xfrm>
          <a:off x="344317" y="4526746"/>
          <a:ext cx="626031" cy="626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0296-DF8D-4FF7-905D-0F4C2372C713}">
      <dsp:nvSpPr>
        <dsp:cNvPr id="0" name=""/>
        <dsp:cNvSpPr/>
      </dsp:nvSpPr>
      <dsp:spPr>
        <a:xfrm>
          <a:off x="1314666" y="4270642"/>
          <a:ext cx="4297237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64" tIns="120464" rIns="120464" bIns="120464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Geographical information also available (borough, latitude, longitude)</a:t>
          </a:r>
        </a:p>
      </dsp:txBody>
      <dsp:txXfrm>
        <a:off x="1314666" y="4270642"/>
        <a:ext cx="4297237" cy="1138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AE63D-F9C2-4EDB-8396-FA0BEBAA4272}">
      <dsp:nvSpPr>
        <dsp:cNvPr id="0" name=""/>
        <dsp:cNvSpPr/>
      </dsp:nvSpPr>
      <dsp:spPr>
        <a:xfrm>
          <a:off x="0" y="4"/>
          <a:ext cx="6103252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28543-E1C2-47EB-8EDC-9426B4F13457}">
      <dsp:nvSpPr>
        <dsp:cNvPr id="0" name=""/>
        <dsp:cNvSpPr/>
      </dsp:nvSpPr>
      <dsp:spPr>
        <a:xfrm>
          <a:off x="281702" y="213903"/>
          <a:ext cx="512187" cy="51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A59A-638A-4C30-9256-F36EFF3547A1}">
      <dsp:nvSpPr>
        <dsp:cNvPr id="0" name=""/>
        <dsp:cNvSpPr/>
      </dsp:nvSpPr>
      <dsp:spPr>
        <a:xfrm>
          <a:off x="1075593" y="4372"/>
          <a:ext cx="5027658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How many trees?</a:t>
          </a:r>
        </a:p>
      </dsp:txBody>
      <dsp:txXfrm>
        <a:off x="1075593" y="4372"/>
        <a:ext cx="5027658" cy="931249"/>
      </dsp:txXfrm>
    </dsp:sp>
    <dsp:sp modelId="{979AAF8F-AA9C-4A5C-A0D8-BA5B8D61139D}">
      <dsp:nvSpPr>
        <dsp:cNvPr id="0" name=""/>
        <dsp:cNvSpPr/>
      </dsp:nvSpPr>
      <dsp:spPr>
        <a:xfrm>
          <a:off x="0" y="1168433"/>
          <a:ext cx="6103252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18C1D-6AEB-42FB-A38D-2D443DAD7C42}">
      <dsp:nvSpPr>
        <dsp:cNvPr id="0" name=""/>
        <dsp:cNvSpPr/>
      </dsp:nvSpPr>
      <dsp:spPr>
        <a:xfrm>
          <a:off x="281702" y="1377965"/>
          <a:ext cx="512187" cy="51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89CC-8FBF-440B-A92E-F007C01199F1}">
      <dsp:nvSpPr>
        <dsp:cNvPr id="0" name=""/>
        <dsp:cNvSpPr/>
      </dsp:nvSpPr>
      <dsp:spPr>
        <a:xfrm>
          <a:off x="1075593" y="1168433"/>
          <a:ext cx="5027658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What’s the average diameter?</a:t>
          </a:r>
        </a:p>
      </dsp:txBody>
      <dsp:txXfrm>
        <a:off x="1075593" y="1168433"/>
        <a:ext cx="5027658" cy="931249"/>
      </dsp:txXfrm>
    </dsp:sp>
    <dsp:sp modelId="{4519EAF9-B9DE-4E6B-B313-6E6667CEFEE9}">
      <dsp:nvSpPr>
        <dsp:cNvPr id="0" name=""/>
        <dsp:cNvSpPr/>
      </dsp:nvSpPr>
      <dsp:spPr>
        <a:xfrm>
          <a:off x="0" y="2332495"/>
          <a:ext cx="6103252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D3C3-EEB4-4BF6-8AD8-3133E36776A4}">
      <dsp:nvSpPr>
        <dsp:cNvPr id="0" name=""/>
        <dsp:cNvSpPr/>
      </dsp:nvSpPr>
      <dsp:spPr>
        <a:xfrm>
          <a:off x="281702" y="2542026"/>
          <a:ext cx="512187" cy="51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08770-C4B3-41D2-BA0E-08FAE5B4B232}">
      <dsp:nvSpPr>
        <dsp:cNvPr id="0" name=""/>
        <dsp:cNvSpPr/>
      </dsp:nvSpPr>
      <dsp:spPr>
        <a:xfrm>
          <a:off x="1075593" y="2332495"/>
          <a:ext cx="5027658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What’s the most common species?</a:t>
          </a:r>
        </a:p>
      </dsp:txBody>
      <dsp:txXfrm>
        <a:off x="1075593" y="2332495"/>
        <a:ext cx="5027658" cy="931249"/>
      </dsp:txXfrm>
    </dsp:sp>
    <dsp:sp modelId="{A1391FF2-612F-4577-8F1C-EF1E96D979DF}">
      <dsp:nvSpPr>
        <dsp:cNvPr id="0" name=""/>
        <dsp:cNvSpPr/>
      </dsp:nvSpPr>
      <dsp:spPr>
        <a:xfrm>
          <a:off x="0" y="3476014"/>
          <a:ext cx="6103252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DBA0-B690-496C-9DBA-1903FAAB0A9B}">
      <dsp:nvSpPr>
        <dsp:cNvPr id="0" name=""/>
        <dsp:cNvSpPr/>
      </dsp:nvSpPr>
      <dsp:spPr>
        <a:xfrm>
          <a:off x="281702" y="3706088"/>
          <a:ext cx="512187" cy="51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0A34-296D-46BF-B8D7-C2D61946CFB0}">
      <dsp:nvSpPr>
        <dsp:cNvPr id="0" name=""/>
        <dsp:cNvSpPr/>
      </dsp:nvSpPr>
      <dsp:spPr>
        <a:xfrm>
          <a:off x="1075593" y="3496557"/>
          <a:ext cx="5027658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Where are most of the trees?</a:t>
          </a:r>
        </a:p>
      </dsp:txBody>
      <dsp:txXfrm>
        <a:off x="1075593" y="3496557"/>
        <a:ext cx="5027658" cy="931249"/>
      </dsp:txXfrm>
    </dsp:sp>
    <dsp:sp modelId="{55FCFD22-F273-44E2-AD33-C31906D143FD}">
      <dsp:nvSpPr>
        <dsp:cNvPr id="0" name=""/>
        <dsp:cNvSpPr/>
      </dsp:nvSpPr>
      <dsp:spPr>
        <a:xfrm>
          <a:off x="0" y="4660619"/>
          <a:ext cx="6103252" cy="931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F5009-8E14-4791-AF7E-F778F6EE1CEF}">
      <dsp:nvSpPr>
        <dsp:cNvPr id="0" name=""/>
        <dsp:cNvSpPr/>
      </dsp:nvSpPr>
      <dsp:spPr>
        <a:xfrm>
          <a:off x="281702" y="4870150"/>
          <a:ext cx="512187" cy="5121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E13A-6477-4C3B-96D8-8A598C8A474B}">
      <dsp:nvSpPr>
        <dsp:cNvPr id="0" name=""/>
        <dsp:cNvSpPr/>
      </dsp:nvSpPr>
      <dsp:spPr>
        <a:xfrm>
          <a:off x="1075593" y="4660619"/>
          <a:ext cx="5027658" cy="93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57" tIns="98557" rIns="98557" bIns="98557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Is it possible to predict a tree’s health (good, fair or poor) knowing the location, the diameter, and the presence of any problems?</a:t>
          </a:r>
        </a:p>
      </dsp:txBody>
      <dsp:txXfrm>
        <a:off x="1075593" y="4660619"/>
        <a:ext cx="5027658" cy="931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693F-28C0-4D1F-BA87-D712DBE8B7B3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1A09-76F0-4C76-AC35-8341F663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9A34-54AA-4D55-9862-5A4476CC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E8C54-CCE0-4669-B746-B6D52903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02F2-DD54-46D5-B9CD-07A4D94E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D8BA-EF4E-4FA5-A3BC-AD74554C1DCE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DD26-E0BE-47CE-9E3F-06F4C486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E62D-652F-42A2-A0FB-54D69A38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5715"/>
            <a:ext cx="2743200" cy="365760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DEA881-13CA-4008-9A1E-5E7B05E15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9561-3203-4E38-AD9A-D1A75EB6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3253-836D-4AE4-AAB5-3FD9E094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A1F-33E4-44A3-AC09-9BFBFF1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FE89-AE3F-4E7F-BEC1-C9E1D74AEA5F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DF6F-A5CC-40CA-80A7-B50973D6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B24-A435-421F-B08B-F4A328D7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D8859-D745-4359-A96A-49285D65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C18DE-9B5E-4146-9A86-1D02F9A3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ABD0-0321-4D2C-B883-FDE8B2BA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1008-8A10-4929-9DA4-D90AD5F6FB37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089B-20F0-46CA-BA1D-DE6DC78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3D50-D8E9-40B3-9C58-6FAF62D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4B40-0B40-4066-B690-CB634F6F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405-A438-4708-B10D-237DF6F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2171-3F24-4E71-B697-9E67B530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E24-0EF1-4AC4-B796-C046EA4BDBD2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989B-EF3B-4C88-877A-0FC8F2A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7E7C-4D3D-4328-A0EF-C10F016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7E58-C6D7-4BCE-82C8-6427DF9C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6C23-201B-43C2-9259-BE011587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4ADE-AF16-471E-9402-8BA5C11E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447E-5736-471A-888D-DF6255EE0BF7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9A82-46CE-49FF-AB6A-FEB0CA1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22BB-EEFC-4683-9BB1-73AA71EE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2427-8AFC-4B66-86FF-CCDBD73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66D-568C-43D0-9BC0-5FDDEA8D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22904-FD06-4774-A53B-EF650545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385A-1477-4C2F-A9D7-7A0CF6FC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C94-C18B-4533-823C-0842D87B8487}" type="datetime1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EC55-513A-49C4-A222-20D46E82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497C-D84A-45C8-8E91-B5C7C54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E38-E7BC-4D78-B08D-0CAC8649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B218-7399-4317-94DE-C210BF54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A9CA-5F8F-4899-B0C4-FB5E5C0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BAEB3-9221-40A8-B5DB-B92FBFFFA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2C439-E42E-4AD6-BD2C-FE0B2C4BD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CB904-B602-444F-BB8F-C3ACB72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18B-179C-4593-9895-DA961EF46EBC}" type="datetime1">
              <a:rPr lang="en-US" smtClean="0"/>
              <a:t>29-Oct-19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799F-27AB-433D-9B64-E4315C2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AFA1F-1B10-4772-98E8-8D279D86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28C-0AB2-4D65-81AE-EDDF3159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6E008-3C26-4E02-BC9F-2BA721CA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7BE1-148A-4AC5-BC93-2129224DB0FC}" type="datetime1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248D9-59C6-48D2-B140-3BB3529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FA8D3-358B-479D-AB69-614B8EC9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DEA881-13CA-4008-9A1E-5E7B05E15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52705-8AB4-46DF-9E89-35DABF9A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A7A8-2186-4536-A262-FA4572B0FD49}" type="datetime1">
              <a:rPr lang="en-US" smtClean="0"/>
              <a:t>29-Oct-19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7FBB2-5BCC-46E0-9CAC-C1687BB5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4D778-41E5-4DB0-9DDA-EAD91A94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FAAC-6A6B-463F-91C8-14FB1CE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03E3-472A-42B4-8545-AE449237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2C50-35D9-4D74-B517-52E22FFC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C8BD-7DCD-4C87-ABB7-9CE7EE83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C484-D17B-43E6-A292-8CCC81977B9D}" type="datetime1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0F71-8220-4A00-8EF9-63DB140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9BC8A-5864-482F-AE26-8A3373D8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D87-270C-45F9-960F-66785D8F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D3C8-2176-4050-9D6A-26C527213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F988-625C-491C-AD08-73E3F758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DBF3-D591-44B8-B446-FBD6675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6D16-3C7D-46AB-8535-445047F6C655}" type="datetime1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7E62-8B1A-4E35-8436-3D6F50D5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8D2C-22A2-4A40-93D7-7EB07577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D0E8F-A286-40D5-88C8-BBE4EA0D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0F3EC-C175-40D4-B76A-BC73AF9A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CD2E-A703-46EC-A601-B48A17ED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69A3-1B1A-4B63-9D03-1D90A63AB879}" type="datetime1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5BA5-2EC8-482E-8672-91866E34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D031-9667-4C5D-AE67-69D8B918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A881-13CA-4008-9A1E-5E7B05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.cityofnewyork.us/Environment/2015-Street-Tree-Census-Tree-Data/uvpi-gqnh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2CD-5EA0-4C0D-AAC2-6B2630C2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840" y="835383"/>
            <a:ext cx="4307840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Predicting the health of trees in 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57D1-D53A-44A9-BA74-CB68D5F2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704" y="4334933"/>
            <a:ext cx="4654296" cy="11853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Maione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199E222-88BD-4634-835D-FB8E0BBE3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427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Tree Diameter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49834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65E36-CD4C-4474-A903-805541A23998}"/>
              </a:ext>
            </a:extLst>
          </p:cNvPr>
          <p:cNvGrpSpPr/>
          <p:nvPr/>
        </p:nvGrpSpPr>
        <p:grpSpPr>
          <a:xfrm>
            <a:off x="149834" y="1263946"/>
            <a:ext cx="6103252" cy="976679"/>
            <a:chOff x="149834" y="1263946"/>
            <a:chExt cx="6103252" cy="97667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49834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42301" y="1515479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there are more trees, their diameter is bigger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FE81AD2-439F-4287-8DF7-FFFCFEAD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" r="5574"/>
          <a:stretch/>
        </p:blipFill>
        <p:spPr>
          <a:xfrm>
            <a:off x="149835" y="2350779"/>
            <a:ext cx="6103251" cy="3993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95D003-DC45-4E1C-86AC-67C1A21CD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2" r="3281"/>
          <a:stretch/>
        </p:blipFill>
        <p:spPr>
          <a:xfrm>
            <a:off x="6883685" y="2350779"/>
            <a:ext cx="4738224" cy="39924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B62C7-FD00-4E95-A109-FAD0E3F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Tree Diameter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9B0E0-EC1C-4BB3-BE2E-F979BE803237}"/>
              </a:ext>
            </a:extLst>
          </p:cNvPr>
          <p:cNvGrpSpPr/>
          <p:nvPr/>
        </p:nvGrpSpPr>
        <p:grpSpPr>
          <a:xfrm>
            <a:off x="139557" y="1263946"/>
            <a:ext cx="6103252" cy="931249"/>
            <a:chOff x="139557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32024" y="1381917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Trees with similar diameter but locates in different areas are classified differently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A66EF734-7448-4B5F-AD4A-7941676BFC7A}"/>
              </a:ext>
            </a:extLst>
          </p:cNvPr>
          <p:cNvSpPr/>
          <p:nvPr/>
        </p:nvSpPr>
        <p:spPr>
          <a:xfrm>
            <a:off x="3164440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58438E-2F54-44EF-93E2-94FEB9351EEE}"/>
              </a:ext>
            </a:extLst>
          </p:cNvPr>
          <p:cNvGrpSpPr/>
          <p:nvPr/>
        </p:nvGrpSpPr>
        <p:grpSpPr>
          <a:xfrm>
            <a:off x="133362" y="3066113"/>
            <a:ext cx="6103252" cy="931249"/>
            <a:chOff x="133362" y="3066113"/>
            <a:chExt cx="6103252" cy="9312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072A60-641B-4C94-ACC1-CAF2F8E868CC}"/>
                </a:ext>
              </a:extLst>
            </p:cNvPr>
            <p:cNvSpPr/>
            <p:nvPr/>
          </p:nvSpPr>
          <p:spPr>
            <a:xfrm>
              <a:off x="133362" y="306611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0C1EE61B-CB37-4826-BE06-5910C95FCB2A}"/>
                </a:ext>
              </a:extLst>
            </p:cNvPr>
            <p:cNvSpPr txBox="1"/>
            <p:nvPr/>
          </p:nvSpPr>
          <p:spPr>
            <a:xfrm>
              <a:off x="232024" y="3239788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 is important, the model is fit separately for each borough or the borough information is included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37320A-F839-4448-9D83-6B5D8CC54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" t="4077" r="4460"/>
          <a:stretch/>
        </p:blipFill>
        <p:spPr>
          <a:xfrm>
            <a:off x="6290676" y="1250197"/>
            <a:ext cx="5815148" cy="39382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844F-0AC3-4B7A-89AA-A0841E9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9802C7-F6DD-4E3E-ADFC-634F76EE9AA3}"/>
              </a:ext>
            </a:extLst>
          </p:cNvPr>
          <p:cNvGrpSpPr/>
          <p:nvPr/>
        </p:nvGrpSpPr>
        <p:grpSpPr>
          <a:xfrm>
            <a:off x="139557" y="1263946"/>
            <a:ext cx="6103252" cy="931249"/>
            <a:chOff x="139557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32024" y="1381917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trees diameter isn’t normally distributed, and the distribution depends on the location </a:t>
              </a:r>
            </a:p>
          </p:txBody>
        </p:sp>
      </p:grpSp>
      <p:pic>
        <p:nvPicPr>
          <p:cNvPr id="14" name="Picture 13" descr="A screenshot of a map&#10;&#10;Description automatically generated">
            <a:extLst>
              <a:ext uri="{FF2B5EF4-FFF2-40B4-BE49-F238E27FC236}">
                <a16:creationId xmlns:a16="http://schemas.microsoft.com/office/drawing/2014/main" id="{56D82155-ACF7-4CBD-82BB-875D22876C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557" y="2476539"/>
            <a:ext cx="7188199" cy="3936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6AA63-06A5-48EE-9DF4-186FCE6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– Features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39557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25FEF2-2E4E-49CA-BC13-B3B9809C1236}"/>
              </a:ext>
            </a:extLst>
          </p:cNvPr>
          <p:cNvGrpSpPr/>
          <p:nvPr/>
        </p:nvGrpSpPr>
        <p:grpSpPr>
          <a:xfrm>
            <a:off x="139557" y="1263946"/>
            <a:ext cx="6103252" cy="931249"/>
            <a:chOff x="139557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39557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32024" y="1381917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methods used to select features (PCA, </a:t>
              </a:r>
              <a:r>
                <a:rPr lang="en-US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SelectKbest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RFE)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7CEF1A6-6401-4878-BB19-28048AD3D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2540" b="2342"/>
          <a:stretch/>
        </p:blipFill>
        <p:spPr>
          <a:xfrm>
            <a:off x="6335276" y="1263946"/>
            <a:ext cx="5753530" cy="38565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DA0439-EDB5-4B15-A911-E5F94AC39410}"/>
              </a:ext>
            </a:extLst>
          </p:cNvPr>
          <p:cNvGrpSpPr/>
          <p:nvPr/>
        </p:nvGrpSpPr>
        <p:grpSpPr>
          <a:xfrm>
            <a:off x="190935" y="2490951"/>
            <a:ext cx="6144341" cy="931249"/>
            <a:chOff x="190935" y="2490951"/>
            <a:chExt cx="6144341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271187" y="2607335"/>
              <a:ext cx="6064089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tree diameter is the most important feature, but it isn’t enough, so an extra features, “problems”, is used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EF4-A448-40AA-96FC-2B196D3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623DEA-C835-4B18-B357-48BEA0259C99}"/>
              </a:ext>
            </a:extLst>
          </p:cNvPr>
          <p:cNvGrpSpPr/>
          <p:nvPr/>
        </p:nvGrpSpPr>
        <p:grpSpPr>
          <a:xfrm>
            <a:off x="3036871" y="1263946"/>
            <a:ext cx="6146739" cy="5348375"/>
            <a:chOff x="3036871" y="1263946"/>
            <a:chExt cx="6146739" cy="53483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CDA091-6CDA-43BE-AE75-D14271FB5D22}"/>
                </a:ext>
              </a:extLst>
            </p:cNvPr>
            <p:cNvSpPr/>
            <p:nvPr/>
          </p:nvSpPr>
          <p:spPr>
            <a:xfrm>
              <a:off x="3036871" y="1280160"/>
              <a:ext cx="5027658" cy="931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303687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3129338" y="1381917"/>
              <a:ext cx="6046759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Random Forest and K-Nearest Neighbors are considered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3047153" y="236766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3088242" y="2532418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variable to predict is the tree health (fair, good, poor)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3055717" y="3496104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3096806" y="3660859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predictors are the diameter and the “problems”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3074555" y="459372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3115644" y="4758481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used metrics are precision, recall and f1 score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937C63-86BB-44AB-9B4C-8D5F9E335A49}"/>
                </a:ext>
              </a:extLst>
            </p:cNvPr>
            <p:cNvSpPr/>
            <p:nvPr/>
          </p:nvSpPr>
          <p:spPr>
            <a:xfrm>
              <a:off x="3072845" y="5681072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AC47C5FD-A156-4F18-91C6-203787282E34}"/>
                </a:ext>
              </a:extLst>
            </p:cNvPr>
            <p:cNvSpPr txBox="1"/>
            <p:nvPr/>
          </p:nvSpPr>
          <p:spPr>
            <a:xfrm>
              <a:off x="3113934" y="5845827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Different classifiers for the different boroughs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A79D-B437-458E-823E-6D937DA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08B485-A223-4BB8-9902-7A9091823369}"/>
              </a:ext>
            </a:extLst>
          </p:cNvPr>
          <p:cNvGrpSpPr/>
          <p:nvPr/>
        </p:nvGrpSpPr>
        <p:grpSpPr>
          <a:xfrm>
            <a:off x="3036871" y="1263946"/>
            <a:ext cx="6140936" cy="4261029"/>
            <a:chOff x="3036871" y="1263946"/>
            <a:chExt cx="6140936" cy="4261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CDA091-6CDA-43BE-AE75-D14271FB5D22}"/>
                </a:ext>
              </a:extLst>
            </p:cNvPr>
            <p:cNvSpPr/>
            <p:nvPr/>
          </p:nvSpPr>
          <p:spPr>
            <a:xfrm>
              <a:off x="3036871" y="1280160"/>
              <a:ext cx="5027658" cy="931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303687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3047153" y="1373573"/>
              <a:ext cx="6046759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Random Forest and K-Nearest Neighbors give similar results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3047153" y="236766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3055717" y="2470971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None of the models can predict the minority classes with high precision, recall is also very low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3055717" y="3496104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3043641" y="3660859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best recall case for the minority classes is about 0.5 in the Brooklyn and Queens boroughs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3074555" y="459372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3121204" y="4758481"/>
              <a:ext cx="5972708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Precision is below 0.2 for the minority classes, above 0.8 for the majority class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E28B2-DD5D-4EB4-A2B8-30DBAA39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Open Questions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FD636C-B228-4B35-B9D7-5E3EAA0825C8}"/>
              </a:ext>
            </a:extLst>
          </p:cNvPr>
          <p:cNvGrpSpPr/>
          <p:nvPr/>
        </p:nvGrpSpPr>
        <p:grpSpPr>
          <a:xfrm>
            <a:off x="3036871" y="1263946"/>
            <a:ext cx="6140936" cy="4261029"/>
            <a:chOff x="3036871" y="1263946"/>
            <a:chExt cx="6140936" cy="4261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CDA091-6CDA-43BE-AE75-D14271FB5D22}"/>
                </a:ext>
              </a:extLst>
            </p:cNvPr>
            <p:cNvSpPr/>
            <p:nvPr/>
          </p:nvSpPr>
          <p:spPr>
            <a:xfrm>
              <a:off x="3036871" y="1280160"/>
              <a:ext cx="5027658" cy="931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303687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3047153" y="1373573"/>
              <a:ext cx="6046759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Can the features be better selected? Can correlations be better identified?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5F2B2A-D60A-4D71-97A7-76364B5F7777}"/>
                </a:ext>
              </a:extLst>
            </p:cNvPr>
            <p:cNvSpPr/>
            <p:nvPr/>
          </p:nvSpPr>
          <p:spPr>
            <a:xfrm>
              <a:off x="3047153" y="236766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469FE03D-F203-4433-98E8-9B70E036FD92}"/>
                </a:ext>
              </a:extLst>
            </p:cNvPr>
            <p:cNvSpPr txBox="1"/>
            <p:nvPr/>
          </p:nvSpPr>
          <p:spPr>
            <a:xfrm>
              <a:off x="3036871" y="2612577"/>
              <a:ext cx="5677317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Can 2 classes be combined?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C296CB-F8F3-4A41-BDF6-1EA738AA151F}"/>
                </a:ext>
              </a:extLst>
            </p:cNvPr>
            <p:cNvSpPr/>
            <p:nvPr/>
          </p:nvSpPr>
          <p:spPr>
            <a:xfrm>
              <a:off x="3055717" y="3496104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C1EA40F9-3014-466B-B371-C5CA9D0B1028}"/>
                </a:ext>
              </a:extLst>
            </p:cNvPr>
            <p:cNvSpPr txBox="1"/>
            <p:nvPr/>
          </p:nvSpPr>
          <p:spPr>
            <a:xfrm>
              <a:off x="3043641" y="3660859"/>
              <a:ext cx="6067966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Can a search be implemented to optimize scores per class (instead of average)?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3D0ACE-0E24-49AB-9DF8-67479527D078}"/>
                </a:ext>
              </a:extLst>
            </p:cNvPr>
            <p:cNvSpPr/>
            <p:nvPr/>
          </p:nvSpPr>
          <p:spPr>
            <a:xfrm>
              <a:off x="3074555" y="459372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5737C041-6F10-40D2-A8F2-F36F24B3692C}"/>
                </a:ext>
              </a:extLst>
            </p:cNvPr>
            <p:cNvSpPr txBox="1"/>
            <p:nvPr/>
          </p:nvSpPr>
          <p:spPr>
            <a:xfrm>
              <a:off x="3084697" y="4758481"/>
              <a:ext cx="4936123" cy="6701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Should the problem be reformulated as anomaly detection?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F7BD9-119E-4047-91D8-985318C5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263088D1-ADBE-4EF5-956A-ADCED6B0BF8F}"/>
              </a:ext>
            </a:extLst>
          </p:cNvPr>
          <p:cNvGraphicFramePr/>
          <p:nvPr/>
        </p:nvGraphicFramePr>
        <p:xfrm>
          <a:off x="838200" y="15005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BA148-364A-463D-8D96-30CB16C2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C01BD-010D-4BCD-90E6-3078AE3F4538}"/>
              </a:ext>
            </a:extLst>
          </p:cNvPr>
          <p:cNvSpPr txBox="1"/>
          <p:nvPr/>
        </p:nvSpPr>
        <p:spPr>
          <a:xfrm>
            <a:off x="838200" y="1271075"/>
            <a:ext cx="1029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https://data.cityofnewyork.us/Environment/2015-Street-Tree-Census-Tree-Data/uvpi-gqnh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B0707-56AA-4EFB-8AEA-1BAC92B6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1" y="2102072"/>
            <a:ext cx="8793480" cy="4156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E61BA-FB40-44CF-9D3E-52C8575C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 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1B95AD5A-6FEF-4637-BE11-6C29036C20B3}"/>
              </a:ext>
            </a:extLst>
          </p:cNvPr>
          <p:cNvGraphicFramePr/>
          <p:nvPr/>
        </p:nvGraphicFramePr>
        <p:xfrm>
          <a:off x="3447833" y="1280160"/>
          <a:ext cx="5611904" cy="541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16963-FF8F-4AFB-9E38-29A96FC1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Questions and Goals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735EB19A-91EC-4D11-A05F-25586271D7F4}"/>
              </a:ext>
            </a:extLst>
          </p:cNvPr>
          <p:cNvGraphicFramePr/>
          <p:nvPr/>
        </p:nvGraphicFramePr>
        <p:xfrm>
          <a:off x="3095748" y="1066549"/>
          <a:ext cx="6103252" cy="559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93FFB-3393-47E0-BEB3-7318BFF4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201202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A53552-19C4-4CB6-8DDC-A042B58EB505}"/>
              </a:ext>
            </a:extLst>
          </p:cNvPr>
          <p:cNvGrpSpPr/>
          <p:nvPr/>
        </p:nvGrpSpPr>
        <p:grpSpPr>
          <a:xfrm>
            <a:off x="201202" y="3644005"/>
            <a:ext cx="6103252" cy="931249"/>
            <a:chOff x="201202" y="3644005"/>
            <a:chExt cx="6103252" cy="9312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E1E7B8-79C3-4095-9BBB-DCE87834BFF6}"/>
                </a:ext>
              </a:extLst>
            </p:cNvPr>
            <p:cNvSpPr/>
            <p:nvPr/>
          </p:nvSpPr>
          <p:spPr>
            <a:xfrm>
              <a:off x="201202" y="3644005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5B4B2182-8F4C-40FB-90A2-3D8869F065CE}"/>
                </a:ext>
              </a:extLst>
            </p:cNvPr>
            <p:cNvSpPr txBox="1"/>
            <p:nvPr/>
          </p:nvSpPr>
          <p:spPr>
            <a:xfrm>
              <a:off x="293669" y="3797117"/>
              <a:ext cx="5706439" cy="625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Categorical variables need to be encoded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927CC7-0D3B-4BBF-A659-70FD70FD28F6}"/>
              </a:ext>
            </a:extLst>
          </p:cNvPr>
          <p:cNvGrpSpPr/>
          <p:nvPr/>
        </p:nvGrpSpPr>
        <p:grpSpPr>
          <a:xfrm>
            <a:off x="201202" y="1263946"/>
            <a:ext cx="6103252" cy="931249"/>
            <a:chOff x="201202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201202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93670" y="1453835"/>
              <a:ext cx="4668748" cy="608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entries are removed (not many)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F8AC4-7AC7-467E-B217-D11F51C85C82}"/>
              </a:ext>
            </a:extLst>
          </p:cNvPr>
          <p:cNvGrpSpPr/>
          <p:nvPr/>
        </p:nvGrpSpPr>
        <p:grpSpPr>
          <a:xfrm>
            <a:off x="201202" y="2490951"/>
            <a:ext cx="6103252" cy="931249"/>
            <a:chOff x="201202" y="2490951"/>
            <a:chExt cx="6103252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41157A-4A2E-43D1-A075-CFC49BBA4504}"/>
                </a:ext>
              </a:extLst>
            </p:cNvPr>
            <p:cNvSpPr/>
            <p:nvPr/>
          </p:nvSpPr>
          <p:spPr>
            <a:xfrm>
              <a:off x="201202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03807BD8-6A3D-43E8-B228-F561FF45428E}"/>
                </a:ext>
              </a:extLst>
            </p:cNvPr>
            <p:cNvSpPr txBox="1"/>
            <p:nvPr/>
          </p:nvSpPr>
          <p:spPr>
            <a:xfrm>
              <a:off x="293669" y="2693650"/>
              <a:ext cx="5881099" cy="7259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lvl="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Some entries have a very large diameter (not many)!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9C34E0-28B2-4C63-898A-0E5B5EB4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574" y="1263946"/>
            <a:ext cx="5162024" cy="5143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B09E6-2052-4882-A531-C2560EC8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Species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90935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908976-991B-4C3F-A378-A46DF3F95214}"/>
              </a:ext>
            </a:extLst>
          </p:cNvPr>
          <p:cNvGrpSpPr/>
          <p:nvPr/>
        </p:nvGrpSpPr>
        <p:grpSpPr>
          <a:xfrm>
            <a:off x="190935" y="3644005"/>
            <a:ext cx="6103252" cy="931249"/>
            <a:chOff x="190935" y="3644005"/>
            <a:chExt cx="6103252" cy="9312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E1E7B8-79C3-4095-9BBB-DCE87834BFF6}"/>
                </a:ext>
              </a:extLst>
            </p:cNvPr>
            <p:cNvSpPr/>
            <p:nvPr/>
          </p:nvSpPr>
          <p:spPr>
            <a:xfrm>
              <a:off x="190935" y="3644005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5B4B2182-8F4C-40FB-90A2-3D8869F065CE}"/>
                </a:ext>
              </a:extLst>
            </p:cNvPr>
            <p:cNvSpPr txBox="1"/>
            <p:nvPr/>
          </p:nvSpPr>
          <p:spPr>
            <a:xfrm>
              <a:off x="283402" y="3797116"/>
              <a:ext cx="5911922" cy="7781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least common species is the Virginia pine (only 10!)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A0C401-D60D-44DB-A637-0AC91EB06C18}"/>
              </a:ext>
            </a:extLst>
          </p:cNvPr>
          <p:cNvGrpSpPr/>
          <p:nvPr/>
        </p:nvGrpSpPr>
        <p:grpSpPr>
          <a:xfrm>
            <a:off x="190935" y="1263946"/>
            <a:ext cx="6103252" cy="931249"/>
            <a:chOff x="190935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90935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83403" y="1453835"/>
              <a:ext cx="5395476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7150">
                <a:lnSpc>
                  <a:spcPct val="150000"/>
                </a:lnSpc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132 unique species in New York City!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8AC676-2567-4E85-A437-36484F015975}"/>
              </a:ext>
            </a:extLst>
          </p:cNvPr>
          <p:cNvGrpSpPr/>
          <p:nvPr/>
        </p:nvGrpSpPr>
        <p:grpSpPr>
          <a:xfrm>
            <a:off x="190935" y="2490951"/>
            <a:ext cx="6269576" cy="931249"/>
            <a:chOff x="190935" y="2490951"/>
            <a:chExt cx="6269576" cy="9312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41157A-4A2E-43D1-A075-CFC49BBA4504}"/>
                </a:ext>
              </a:extLst>
            </p:cNvPr>
            <p:cNvSpPr/>
            <p:nvPr/>
          </p:nvSpPr>
          <p:spPr>
            <a:xfrm>
              <a:off x="190935" y="2490951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03807BD8-6A3D-43E8-B228-F561FF45428E}"/>
                </a:ext>
              </a:extLst>
            </p:cNvPr>
            <p:cNvSpPr txBox="1"/>
            <p:nvPr/>
          </p:nvSpPr>
          <p:spPr>
            <a:xfrm>
              <a:off x="271187" y="2607335"/>
              <a:ext cx="6189324" cy="742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common species is the London planetree </a:t>
              </a:r>
            </a:p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(over 87000 individuals)</a:t>
              </a:r>
            </a:p>
          </p:txBody>
        </p:sp>
      </p:grp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C19B5DB2-56FF-46E7-B5A0-533070329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76" y="1263946"/>
            <a:ext cx="5203121" cy="52031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1A36A-0205-4B90-A579-92D43BF6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Health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70381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B8B44C-CA53-4B50-B04F-5B8751F77ED9}"/>
              </a:ext>
            </a:extLst>
          </p:cNvPr>
          <p:cNvGrpSpPr/>
          <p:nvPr/>
        </p:nvGrpSpPr>
        <p:grpSpPr>
          <a:xfrm>
            <a:off x="170381" y="1263946"/>
            <a:ext cx="6103252" cy="931249"/>
            <a:chOff x="170381" y="1263946"/>
            <a:chExt cx="6103252" cy="9312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70381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62848" y="1453835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dataset is skewed, most trees are classified as healthy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1958092-3F65-45FB-9023-C3F0AA3E5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5461" y="1263946"/>
            <a:ext cx="5480522" cy="418135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BE8F7C5-D0E2-4A8F-B94D-80C8561CB20F}"/>
              </a:ext>
            </a:extLst>
          </p:cNvPr>
          <p:cNvSpPr/>
          <p:nvPr/>
        </p:nvSpPr>
        <p:spPr>
          <a:xfrm>
            <a:off x="3195264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D6D4D-B233-43F5-9E35-1BD879858418}"/>
              </a:ext>
            </a:extLst>
          </p:cNvPr>
          <p:cNvGrpSpPr/>
          <p:nvPr/>
        </p:nvGrpSpPr>
        <p:grpSpPr>
          <a:xfrm>
            <a:off x="164186" y="3066113"/>
            <a:ext cx="6103252" cy="931249"/>
            <a:chOff x="164186" y="3066113"/>
            <a:chExt cx="6103252" cy="9312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E7CB3DC-8035-4BD4-9412-454BF545C779}"/>
                </a:ext>
              </a:extLst>
            </p:cNvPr>
            <p:cNvSpPr/>
            <p:nvPr/>
          </p:nvSpPr>
          <p:spPr>
            <a:xfrm>
              <a:off x="164186" y="3066113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BE764A23-BB38-459C-9863-0173AE2A8BBE}"/>
                </a:ext>
              </a:extLst>
            </p:cNvPr>
            <p:cNvSpPr txBox="1"/>
            <p:nvPr/>
          </p:nvSpPr>
          <p:spPr>
            <a:xfrm>
              <a:off x="262848" y="3239788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Balancing techniques or weights in the models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8BD1-149A-4A72-8C8B-00DC2C6F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218-2D68-40C7-8110-E2DA541F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Health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DA091-6CDA-43BE-AE75-D14271FB5D22}"/>
              </a:ext>
            </a:extLst>
          </p:cNvPr>
          <p:cNvSpPr/>
          <p:nvPr/>
        </p:nvSpPr>
        <p:spPr>
          <a:xfrm>
            <a:off x="160108" y="1280160"/>
            <a:ext cx="5027658" cy="9312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F49FFD-8F11-4AA4-8576-6A8B3D024924}"/>
              </a:ext>
            </a:extLst>
          </p:cNvPr>
          <p:cNvGrpSpPr/>
          <p:nvPr/>
        </p:nvGrpSpPr>
        <p:grpSpPr>
          <a:xfrm>
            <a:off x="160108" y="1263946"/>
            <a:ext cx="6103252" cy="976679"/>
            <a:chOff x="160108" y="1263946"/>
            <a:chExt cx="6103252" cy="97667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F898C-5B3D-4252-976F-1941757580D0}"/>
                </a:ext>
              </a:extLst>
            </p:cNvPr>
            <p:cNvSpPr/>
            <p:nvPr/>
          </p:nvSpPr>
          <p:spPr>
            <a:xfrm>
              <a:off x="160108" y="1263946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3D2F10D-52C4-4A45-9DC9-2989BF3FB243}"/>
                </a:ext>
              </a:extLst>
            </p:cNvPr>
            <p:cNvSpPr txBox="1"/>
            <p:nvPr/>
          </p:nvSpPr>
          <p:spPr>
            <a:xfrm>
              <a:off x="252575" y="1515479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Healthier trees have larger diameter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7BE8F7C5-D0E2-4A8F-B94D-80C8561CB20F}"/>
              </a:ext>
            </a:extLst>
          </p:cNvPr>
          <p:cNvSpPr/>
          <p:nvPr/>
        </p:nvSpPr>
        <p:spPr>
          <a:xfrm>
            <a:off x="3184991" y="2195195"/>
            <a:ext cx="256854" cy="82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5E533E-84CB-409D-B2A5-F4F66DDEBB42}"/>
              </a:ext>
            </a:extLst>
          </p:cNvPr>
          <p:cNvGrpSpPr/>
          <p:nvPr/>
        </p:nvGrpSpPr>
        <p:grpSpPr>
          <a:xfrm>
            <a:off x="153913" y="3035289"/>
            <a:ext cx="6103252" cy="931249"/>
            <a:chOff x="153913" y="3035289"/>
            <a:chExt cx="6103252" cy="9312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E7CB3DC-8035-4BD4-9412-454BF545C779}"/>
                </a:ext>
              </a:extLst>
            </p:cNvPr>
            <p:cNvSpPr/>
            <p:nvPr/>
          </p:nvSpPr>
          <p:spPr>
            <a:xfrm>
              <a:off x="153913" y="3035289"/>
              <a:ext cx="6103252" cy="931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BE764A23-BB38-459C-9863-0173AE2A8BBE}"/>
                </a:ext>
              </a:extLst>
            </p:cNvPr>
            <p:cNvSpPr txBox="1"/>
            <p:nvPr/>
          </p:nvSpPr>
          <p:spPr>
            <a:xfrm>
              <a:off x="252575" y="3239788"/>
              <a:ext cx="5922195" cy="725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7150" algn="just">
                <a:spcAft>
                  <a:spcPts val="600"/>
                </a:spcAft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diameter is a feature that can be used in the model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A9C41AB-D5DF-4934-B10D-415FB670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71" y="1290434"/>
            <a:ext cx="5612549" cy="4480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4E7E-F63C-4DA2-A67F-0BBFAB2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A881-13CA-4008-9A1E-5E7B05E15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Predicting the health of trees in New York City </vt:lpstr>
      <vt:lpstr>Outline</vt:lpstr>
      <vt:lpstr>Dataset </vt:lpstr>
      <vt:lpstr>Dataset Description </vt:lpstr>
      <vt:lpstr>Project Questions and Goals</vt:lpstr>
      <vt:lpstr>Data Wrangling</vt:lpstr>
      <vt:lpstr>EDA – Species</vt:lpstr>
      <vt:lpstr>EDA – Health</vt:lpstr>
      <vt:lpstr>EDA – Health</vt:lpstr>
      <vt:lpstr>EDA – Tree Diameter</vt:lpstr>
      <vt:lpstr>EDA – Tree Diameter</vt:lpstr>
      <vt:lpstr>Statistical Analysis</vt:lpstr>
      <vt:lpstr>Predictive Model – Features Selection</vt:lpstr>
      <vt:lpstr>Predictive Model Description</vt:lpstr>
      <vt:lpstr>Model Results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health of trees in New York City </dc:title>
  <dc:creator>Silvia</dc:creator>
  <cp:lastModifiedBy>Silvia</cp:lastModifiedBy>
  <cp:revision>2</cp:revision>
  <dcterms:created xsi:type="dcterms:W3CDTF">2019-10-30T04:27:38Z</dcterms:created>
  <dcterms:modified xsi:type="dcterms:W3CDTF">2019-10-30T04:34:51Z</dcterms:modified>
</cp:coreProperties>
</file>