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7"/>
  </p:notesMasterIdLst>
  <p:sldIdLst>
    <p:sldId id="256" r:id="rId5"/>
    <p:sldId id="258" r:id="rId6"/>
    <p:sldId id="260" r:id="rId7"/>
    <p:sldId id="289" r:id="rId8"/>
    <p:sldId id="290" r:id="rId9"/>
    <p:sldId id="291" r:id="rId10"/>
    <p:sldId id="259" r:id="rId11"/>
    <p:sldId id="288" r:id="rId12"/>
    <p:sldId id="262" r:id="rId13"/>
    <p:sldId id="263" r:id="rId14"/>
    <p:sldId id="261" r:id="rId15"/>
    <p:sldId id="265" r:id="rId16"/>
    <p:sldId id="264" r:id="rId17"/>
    <p:sldId id="271" r:id="rId18"/>
    <p:sldId id="272" r:id="rId19"/>
    <p:sldId id="266" r:id="rId20"/>
    <p:sldId id="270" r:id="rId21"/>
    <p:sldId id="27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3" r:id="rId30"/>
    <p:sldId id="282" r:id="rId31"/>
    <p:sldId id="281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ython-gam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PftMeSlF/38189a196ae3729b0c1647bf8fc08002/rock-paper-scisso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Rock Paper Scissors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https://github.com/shannon-nz/python-games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https://trello.com/invite/b/PftMeSlF/38189a196ae3729b0c1647bf8fc08002/rock-paper-scissors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EF260-77D9-4233-8AB5-57CEACD5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9" y="1144283"/>
            <a:ext cx="2052421" cy="3554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 Get User Choice Test Plan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49852781"/>
              </p:ext>
            </p:extLst>
          </p:nvPr>
        </p:nvGraphicFramePr>
        <p:xfrm>
          <a:off x="382475" y="1267724"/>
          <a:ext cx="8569368" cy="335253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28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Data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Rock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Accepted, changed to ‘rock’ (note lower case)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Paper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Scissors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stays as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82202218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‘rock’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43354146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3044927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35702399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&lt;enter&gt;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Error message ‘please enter rock, paper, or scissors’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75967252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quit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loop ends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8920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09A5-5487-4B96-BA5D-FC4397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1. Get User Choice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E3028-7552-45E0-8032-B8562471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2" y="1711014"/>
            <a:ext cx="4398625" cy="2264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31187-7A5F-4DF8-842F-9D09A9CDC812}"/>
              </a:ext>
            </a:extLst>
          </p:cNvPr>
          <p:cNvSpPr/>
          <p:nvPr/>
        </p:nvSpPr>
        <p:spPr>
          <a:xfrm>
            <a:off x="5049079" y="1711014"/>
            <a:ext cx="3094382" cy="2264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All tests passed</a:t>
            </a:r>
          </a:p>
        </p:txBody>
      </p:sp>
    </p:spTree>
    <p:extLst>
      <p:ext uri="{BB962C8B-B14F-4D97-AF65-F5344CB8AC3E}">
        <p14:creationId xmlns:p14="http://schemas.microsoft.com/office/powerpoint/2010/main" val="80843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9AE4-316A-40DE-B239-FEC7F3B7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User Choice Trialling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C337-4782-4D66-A633-021EEAB0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Trial #1 (02_user_choice_v1) – checks user choice using four if / </a:t>
            </a:r>
            <a:r>
              <a:rPr lang="en-NZ" dirty="0" err="1"/>
              <a:t>elif</a:t>
            </a:r>
            <a:r>
              <a:rPr lang="en-NZ" dirty="0"/>
              <a:t> statements. Works for lowercase responses and returns full word (</a:t>
            </a:r>
            <a:r>
              <a:rPr lang="en-NZ" dirty="0" err="1"/>
              <a:t>eg</a:t>
            </a:r>
            <a:r>
              <a:rPr lang="en-NZ" dirty="0"/>
              <a:t>: ‘r’ returns ‘rock’</a:t>
            </a:r>
          </a:p>
          <a:p>
            <a:r>
              <a:rPr lang="en-NZ" dirty="0"/>
              <a:t>Trial #2 (02_user_choice_v2) – almost identical to trial #1 but error message can be customised (i.e. error message a parameter of the function)</a:t>
            </a:r>
          </a:p>
          <a:p>
            <a:r>
              <a:rPr lang="en-NZ" dirty="0"/>
              <a:t>Trial #3 (02_user_choice_v3) checks if response is in a given list (or is the first letter of an item in the list). Can be used for r/p/s or yes/no responses. Only works if first letter of options is different. Does allow users to use ‘x’ or ‘xxx’ as the exit code. I will use this function is assembled program. </a:t>
            </a:r>
          </a:p>
        </p:txBody>
      </p:sp>
    </p:spTree>
    <p:extLst>
      <p:ext uri="{BB962C8B-B14F-4D97-AF65-F5344CB8AC3E}">
        <p14:creationId xmlns:p14="http://schemas.microsoft.com/office/powerpoint/2010/main" val="5565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D1D-E90E-4934-A944-A3066C0B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4CEEA-BCC1-4C40-AF5A-26E6CE74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" y="1490511"/>
            <a:ext cx="48298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 user choice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6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1794</Words>
  <Application>Microsoft Office PowerPoint</Application>
  <PresentationFormat>On-screen Show (16:9)</PresentationFormat>
  <Paragraphs>169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Simple Light</vt:lpstr>
      <vt:lpstr>Rock Paper Scissors</vt:lpstr>
      <vt:lpstr>Decomposition</vt:lpstr>
      <vt:lpstr>1. Get User Choice Test Plan</vt:lpstr>
      <vt:lpstr>1. Get User Choice Testing</vt:lpstr>
      <vt:lpstr>User Choice Trialling</vt:lpstr>
      <vt:lpstr>PowerPoint Presentation</vt:lpstr>
      <vt:lpstr>Get user choice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64</cp:revision>
  <dcterms:modified xsi:type="dcterms:W3CDTF">2021-06-22T10:23:01Z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