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5"/>
  </p:notesMasterIdLst>
  <p:sldIdLst>
    <p:sldId id="256" r:id="rId5"/>
    <p:sldId id="258" r:id="rId6"/>
    <p:sldId id="260" r:id="rId7"/>
    <p:sldId id="289" r:id="rId8"/>
    <p:sldId id="290" r:id="rId9"/>
    <p:sldId id="291" r:id="rId10"/>
    <p:sldId id="259" r:id="rId11"/>
    <p:sldId id="262" r:id="rId12"/>
    <p:sldId id="261" r:id="rId13"/>
    <p:sldId id="265" r:id="rId14"/>
    <p:sldId id="264" r:id="rId15"/>
    <p:sldId id="271" r:id="rId16"/>
    <p:sldId id="272" r:id="rId17"/>
    <p:sldId id="266" r:id="rId18"/>
    <p:sldId id="270" r:id="rId19"/>
    <p:sldId id="276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3" r:id="rId28"/>
    <p:sldId id="282" r:id="rId29"/>
    <p:sldId id="281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11C8-93E4-4E57-9BC2-9E7643B68704}" v="5" dt="2021-05-16T22:56:01.659"/>
  </p1510:revLst>
</p1510:revInfo>
</file>

<file path=ppt/tableStyles.xml><?xml version="1.0" encoding="utf-8"?>
<a:tblStyleLst xmlns:a="http://schemas.openxmlformats.org/drawingml/2006/main" def="{5DC7D775-D85B-40C0-ACD5-9A98D17F5DE4}">
  <a:tblStyle styleId="{5DC7D775-D85B-40C0-ACD5-9A98D17F5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DA3EEB-D5FE-48FB-AB21-EEF8E65592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right" userId="S::wrightpc@staff.cbhs.school.nz::e8ba30e9-9d66-422c-a664-be7e146894b6" providerId="AD" clId="Web-{6E7111C8-93E4-4E57-9BC2-9E7643B68704}"/>
    <pc:docChg chg="delSld modSld">
      <pc:chgData name="Phillip Wright" userId="S::wrightpc@staff.cbhs.school.nz::e8ba30e9-9d66-422c-a664-be7e146894b6" providerId="AD" clId="Web-{6E7111C8-93E4-4E57-9BC2-9E7643B68704}" dt="2021-05-16T22:56:01.330" v="3" actId="20577"/>
      <pc:docMkLst>
        <pc:docMk/>
      </pc:docMkLst>
      <pc:sldChg chg="modSp">
        <pc:chgData name="Phillip Wright" userId="S::wrightpc@staff.cbhs.school.nz::e8ba30e9-9d66-422c-a664-be7e146894b6" providerId="AD" clId="Web-{6E7111C8-93E4-4E57-9BC2-9E7643B68704}" dt="2021-05-16T22:56:01.330" v="3" actId="20577"/>
        <pc:sldMkLst>
          <pc:docMk/>
          <pc:sldMk cId="0" sldId="256"/>
        </pc:sldMkLst>
        <pc:spChg chg="mod">
          <ac:chgData name="Phillip Wright" userId="S::wrightpc@staff.cbhs.school.nz::e8ba30e9-9d66-422c-a664-be7e146894b6" providerId="AD" clId="Web-{6E7111C8-93E4-4E57-9BC2-9E7643B68704}" dt="2021-05-16T22:56:01.330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Phillip Wright" userId="S::wrightpc@staff.cbhs.school.nz::e8ba30e9-9d66-422c-a664-be7e146894b6" providerId="AD" clId="Web-{6E7111C8-93E4-4E57-9BC2-9E7643B68704}" dt="2021-05-16T22:53:51.515" v="0"/>
        <pc:sldMkLst>
          <pc:docMk/>
          <pc:sldMk cId="0" sldId="257"/>
        </pc:sldMkLst>
      </pc:sldChg>
      <pc:sldChg chg="del">
        <pc:chgData name="Phillip Wright" userId="S::wrightpc@staff.cbhs.school.nz::e8ba30e9-9d66-422c-a664-be7e146894b6" providerId="AD" clId="Web-{6E7111C8-93E4-4E57-9BC2-9E7643B68704}" dt="2021-05-16T22:55:43.377" v="1"/>
        <pc:sldMkLst>
          <pc:docMk/>
          <pc:sldMk cId="2494058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e8d2e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e8d2e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3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2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7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6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0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8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e8d2e1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e8d2e1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9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9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49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6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e8d2e1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e8d2e1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17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1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non-nz/p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invite/b/PftMeSlF/38189a196ae3729b0c1647bf8fc08002/rock-paper-scissor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Rock Paper Scissors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NZ" sz="1400" b="1" dirty="0">
                <a:solidFill>
                  <a:srgbClr val="274E13"/>
                </a:solidFill>
                <a:hlinkClick r:id="rId3"/>
              </a:rPr>
              <a:t>https://github.com/shannon-nz</a:t>
            </a:r>
            <a:r>
              <a:rPr lang="en-NZ" sz="1400" b="1">
                <a:solidFill>
                  <a:srgbClr val="274E13"/>
                </a:solidFill>
                <a:hlinkClick r:id="rId3"/>
              </a:rPr>
              <a:t>/pex</a:t>
            </a:r>
            <a:r>
              <a:rPr lang="en-NZ" sz="1400" b="1">
                <a:solidFill>
                  <a:srgbClr val="274E13"/>
                </a:solidFill>
              </a:rPr>
              <a:t> </a:t>
            </a:r>
            <a:endParaRPr lang="en-NZ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" sz="1400" b="1" dirty="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br>
              <a:rPr lang="en" sz="2000" b="1" dirty="0">
                <a:solidFill>
                  <a:srgbClr val="274E13"/>
                </a:solidFill>
              </a:rPr>
            </a:br>
            <a:r>
              <a:rPr lang="en-NZ" sz="1400" b="1" dirty="0">
                <a:solidFill>
                  <a:srgbClr val="274E13"/>
                </a:solidFill>
                <a:hlinkClick r:id="rId4"/>
              </a:rPr>
              <a:t>https://trello.com/invite/b/PftMeSlF/38189a196ae3729b0c1647bf8fc08002/rock-paper-scissors</a:t>
            </a:r>
            <a:r>
              <a:rPr lang="en-NZ" sz="1400" b="1" dirty="0">
                <a:solidFill>
                  <a:srgbClr val="274E13"/>
                </a:solidFill>
              </a:rPr>
              <a:t> </a:t>
            </a:r>
            <a:endParaRPr lang="en-US"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{5DC7D775-D85B-40C0-ACD5-9A98D17F5DE4}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Instructions (and yes / no checker) Testing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5482-EDED-4ABD-BA1B-BA25E9B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2" y="1386419"/>
            <a:ext cx="3953427" cy="142894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0F6E-0D0C-4DBD-88B9-D6BFA5D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7" y="1386419"/>
            <a:ext cx="4163006" cy="12574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475AB-0F7B-48F4-AA5F-BA04FC8ADA53}"/>
              </a:ext>
            </a:extLst>
          </p:cNvPr>
          <p:cNvSpPr/>
          <p:nvPr/>
        </p:nvSpPr>
        <p:spPr>
          <a:xfrm>
            <a:off x="305116" y="2780102"/>
            <a:ext cx="4163006" cy="10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F4068-D161-4066-98CF-781C0E1103C1}"/>
              </a:ext>
            </a:extLst>
          </p:cNvPr>
          <p:cNvSpPr/>
          <p:nvPr/>
        </p:nvSpPr>
        <p:spPr>
          <a:xfrm>
            <a:off x="4768643" y="2959831"/>
            <a:ext cx="3953426" cy="843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683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Much? (Ask for user input)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62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The plan is to develop a number checking function as part of this component. 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1C25-380E-4BFC-B554-48EFA4E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41"/>
            <a:ext cx="37174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Test Plan</a:t>
            </a:r>
            <a:endParaRPr lang="en-N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0B51-514A-4565-AA04-ED4DC861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1390577"/>
            <a:ext cx="8014216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Checker Testing</a:t>
            </a:r>
            <a:endParaRPr lang="en-N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9BA5-314D-41AA-8A43-69AE490D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96" y="1358397"/>
            <a:ext cx="4022397" cy="2033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7CF620-5828-4CCF-86EB-95B73E81A924}"/>
              </a:ext>
            </a:extLst>
          </p:cNvPr>
          <p:cNvSpPr/>
          <p:nvPr/>
        </p:nvSpPr>
        <p:spPr>
          <a:xfrm>
            <a:off x="395426" y="1250952"/>
            <a:ext cx="1943583" cy="2248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All test passed. Program works correctly for unexpected, expected and boundary cases. </a:t>
            </a:r>
          </a:p>
        </p:txBody>
      </p:sp>
    </p:spTree>
    <p:extLst>
      <p:ext uri="{BB962C8B-B14F-4D97-AF65-F5344CB8AC3E}">
        <p14:creationId xmlns:p14="http://schemas.microsoft.com/office/powerpoint/2010/main" val="362370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35770" y="1145849"/>
            <a:ext cx="367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i="1" dirty="0"/>
              <a:t>The payout schedule is…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Donkey: lose $1.00</a:t>
            </a:r>
          </a:p>
          <a:p>
            <a:pPr marL="285750" indent="-285750">
              <a:lnSpc>
                <a:spcPct val="100000"/>
              </a:lnSpc>
            </a:pPr>
            <a:r>
              <a:rPr lang="en-NZ" i="1" dirty="0"/>
              <a:t>H</a:t>
            </a:r>
            <a:r>
              <a:rPr lang="en" i="1" dirty="0"/>
              <a:t>orse / Zebra: lose $0.50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Unicorn: win $4.00 (i.e: </a:t>
            </a:r>
            <a:r>
              <a:rPr lang="en-NZ" i="1" dirty="0"/>
              <a:t>I</a:t>
            </a:r>
            <a:r>
              <a:rPr lang="en" i="1" dirty="0"/>
              <a:t>f user starts with $1 and gets a unicornm their balance will be $5.00)</a:t>
            </a:r>
          </a:p>
          <a:p>
            <a:pPr marL="285750" indent="-285750">
              <a:lnSpc>
                <a:spcPct val="100000"/>
              </a:lnSpc>
            </a:pPr>
            <a:endParaRPr lang="en" i="1" dirty="0"/>
          </a:p>
          <a:p>
            <a:pPr marL="0" indent="0">
              <a:lnSpc>
                <a:spcPct val="100000"/>
              </a:lnSpc>
              <a:buNone/>
            </a:pPr>
            <a:r>
              <a:rPr lang="en" i="1" dirty="0"/>
              <a:t>*In this component we need to check that over time the user loses money.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F743-CEB0-4506-97D6-F1633969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4041"/>
            <a:ext cx="4128224" cy="3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tokens randomly generated)</a:t>
            </a:r>
            <a:endParaRPr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704545-0AC2-4497-B7A6-693E6FC8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7035"/>
              </p:ext>
            </p:extLst>
          </p:nvPr>
        </p:nvGraphicFramePr>
        <p:xfrm>
          <a:off x="397566" y="1017725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Program should output 20 tokens with at least one horse, donkey, zebra, and unicorn. Order of tokens should be random.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892E28-D245-4AF2-8473-4FB35218F03B}"/>
              </a:ext>
            </a:extLst>
          </p:cNvPr>
          <p:cNvSpPr/>
          <p:nvPr/>
        </p:nvSpPr>
        <p:spPr>
          <a:xfrm>
            <a:off x="397566" y="2571750"/>
            <a:ext cx="2146852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Results for 100 rounds, 10% chance of a unicorn, 30% chance for each of donkey, zebra, and horse.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360-9E48-4142-9C79-A090BCA5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69" y="2620201"/>
            <a:ext cx="3722297" cy="47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8EB4A-B5E1-4C4E-892E-CAFA6D7B34C3}"/>
              </a:ext>
            </a:extLst>
          </p:cNvPr>
          <p:cNvSpPr/>
          <p:nvPr/>
        </p:nvSpPr>
        <p:spPr>
          <a:xfrm>
            <a:off x="2716696" y="3286539"/>
            <a:ext cx="3776870" cy="4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#2 (see trialling slide for details)</a:t>
            </a:r>
          </a:p>
        </p:txBody>
      </p:sp>
    </p:spTree>
    <p:extLst>
      <p:ext uri="{BB962C8B-B14F-4D97-AF65-F5344CB8AC3E}">
        <p14:creationId xmlns:p14="http://schemas.microsoft.com/office/powerpoint/2010/main" val="224387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house has an advantage)</a:t>
            </a:r>
            <a:endParaRPr sz="2000" b="1" dirty="0"/>
          </a:p>
        </p:txBody>
      </p:sp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00360BBF-C380-441B-ACA8-CC2686690132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92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endParaRPr lang="en-NZ" i="1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92C906-293A-473D-9172-A59192310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8197"/>
              </p:ext>
            </p:extLst>
          </p:nvPr>
        </p:nvGraphicFramePr>
        <p:xfrm>
          <a:off x="397566" y="1138397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User starts with $100.</a:t>
                      </a:r>
                    </a:p>
                    <a:p>
                      <a:r>
                        <a:rPr lang="en-NZ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User should lose money (final balance should be less than $100)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4BF27B-C8C1-4EB3-BD1C-D5EE713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2296675"/>
            <a:ext cx="5068007" cy="85737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16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 Testing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7B3A7-0252-4A6D-A58B-021430BC5209}"/>
              </a:ext>
            </a:extLst>
          </p:cNvPr>
          <p:cNvSpPr/>
          <p:nvPr/>
        </p:nvSpPr>
        <p:spPr>
          <a:xfrm>
            <a:off x="450847" y="1161956"/>
            <a:ext cx="4180788" cy="18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 on the right only shows 10 rounds where the chance of a unicorn is 5%, chance of a donkey is 30% and the chance of a horse / zebra is 65%. If we run the program for more than 100 rounds, the house advantage becomes more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A7E5-A299-4109-BB23-314DCFD1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7" y="3218002"/>
            <a:ext cx="4180788" cy="46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FFA88-74CF-45AF-A4B6-83F1301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33" y="1162784"/>
            <a:ext cx="2564745" cy="2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Payout Trialling…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#1 (05_token_generator_v2.py): This program chooses from a list of horses, unicorns, donkeys, and zebras. When run 100 times, it became clear that the house would lose money instead of making money =.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#2 (05_token_generator_v3): The list was edited so that it had 1 unicorn, 3 donkeys, 3 zebras and 3 horses. This lead to the house having an advantage.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#3 (05_token_generator_v4): Instead of choosing the items from a list, I chose a random integer between 1 and 100. The schedule was set up so that users have a 5% chance of getting a unicorn, a 30% chance of a donkey, and a 65% chance of getting a horse / zebra. </a:t>
            </a:r>
            <a:r>
              <a:rPr lang="en-NZ" sz="1600" i="1" dirty="0"/>
              <a:t>In my ‘else’ statement, to decide between a horse and zebra, I set it up so that if the number that was generated was even, the token was a horse, otherwise it was a zebra. 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316315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 Plan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For testing purposes, each round the user will lose $1.00 (i.e: they get a donkey each time)</a:t>
            </a:r>
            <a:endParaRPr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0E1166-48A8-420D-8226-BDE17CA7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3516"/>
              </p:ext>
            </p:extLst>
          </p:nvPr>
        </p:nvGraphicFramePr>
        <p:xfrm>
          <a:off x="410817" y="2304415"/>
          <a:ext cx="6096000" cy="2473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0881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106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five rounds. Each round should be correctly numbered. After 5 rounds, ‘Sorry you have run out of money; should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3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three rounds. When user types ‘xxx’ (for round #4), game should end. Final balance should be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Decomposition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EF260-77D9-4233-8AB5-57CEACD5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9" y="1144283"/>
            <a:ext cx="2052421" cy="3554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Testing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D107-2C1B-4F88-B698-6FCB30A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51722"/>
            <a:ext cx="3412271" cy="196115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6667-2894-41A6-B713-E06D57C4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5" y="1351722"/>
            <a:ext cx="4535415" cy="82462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DA7D2-5714-463F-87A2-DF583EEE9FAF}"/>
              </a:ext>
            </a:extLst>
          </p:cNvPr>
          <p:cNvSpPr/>
          <p:nvPr/>
        </p:nvSpPr>
        <p:spPr>
          <a:xfrm>
            <a:off x="454193" y="3491948"/>
            <a:ext cx="3412271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Ran out of money (game ended as expected)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1268-3CFC-4ABD-80EF-E40C1C07C7F1}"/>
              </a:ext>
            </a:extLst>
          </p:cNvPr>
          <p:cNvSpPr/>
          <p:nvPr/>
        </p:nvSpPr>
        <p:spPr>
          <a:xfrm>
            <a:off x="4296885" y="2451652"/>
            <a:ext cx="4535415" cy="2166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Exit code works correctly. I need to add a ‘thanks for playing’ message at the end of the game. </a:t>
            </a:r>
          </a:p>
        </p:txBody>
      </p:sp>
    </p:spTree>
    <p:extLst>
      <p:ext uri="{BB962C8B-B14F-4D97-AF65-F5344CB8AC3E}">
        <p14:creationId xmlns:p14="http://schemas.microsoft.com/office/powerpoint/2010/main" val="386818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07843-29D5-4D2B-A53F-09D15867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81" y="1106557"/>
            <a:ext cx="3162004" cy="3334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1953D-73A4-4A39-92DD-31A27D06ECE0}"/>
              </a:ext>
            </a:extLst>
          </p:cNvPr>
          <p:cNvSpPr/>
          <p:nvPr/>
        </p:nvSpPr>
        <p:spPr>
          <a:xfrm>
            <a:off x="609600" y="1398104"/>
            <a:ext cx="3240157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 realised that we often need to make output stand out and creating a function to help do this makes sense. This component was added to the decomposition near the end of the game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51069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Decorator Test Plan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316447-1E56-4EC3-98E9-2650496A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7639"/>
              </p:ext>
            </p:extLst>
          </p:nvPr>
        </p:nvGraphicFramePr>
        <p:xfrm>
          <a:off x="430694" y="1301750"/>
          <a:ext cx="8401606" cy="2008081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200803">
                  <a:extLst>
                    <a:ext uri="{9D8B030D-6E8A-4147-A177-3AD203B41FA5}">
                      <a16:colId xmlns:a16="http://schemas.microsoft.com/office/drawing/2014/main" val="815249304"/>
                    </a:ext>
                  </a:extLst>
                </a:gridCol>
                <a:gridCol w="4200803">
                  <a:extLst>
                    <a:ext uri="{9D8B030D-6E8A-4147-A177-3AD203B41FA5}">
                      <a16:colId xmlns:a16="http://schemas.microsoft.com/office/drawing/2014/main" val="726265547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7496"/>
                  </a:ext>
                </a:extLst>
              </a:tr>
              <a:tr h="845106">
                <a:tc>
                  <a:txBody>
                    <a:bodyPr/>
                    <a:lstStyle/>
                    <a:p>
                      <a:r>
                        <a:rPr lang="en-NZ" dirty="0"/>
                        <a:t>Statement 1: Welcome to the Lucky Unicorn Game</a:t>
                      </a:r>
                    </a:p>
                    <a:p>
                      <a:r>
                        <a:rPr lang="en-NZ" dirty="0"/>
                        <a:t>Decoration “*”</a:t>
                      </a:r>
                    </a:p>
                    <a:p>
                      <a:r>
                        <a:rPr lang="en-NZ" dirty="0"/>
                        <a:t>Add some colour with </a:t>
                      </a:r>
                      <a:r>
                        <a:rPr lang="en-NZ" dirty="0" err="1"/>
                        <a:t>colorama</a:t>
                      </a:r>
                      <a:r>
                        <a:rPr lang="en-NZ" dirty="0"/>
                        <a:t>, only works when using the terminal.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********************************************************Welcome to the Lucky Unicorn Game ********************************************************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0525"/>
                  </a:ext>
                </a:extLst>
              </a:tr>
              <a:tr h="463445">
                <a:tc>
                  <a:txBody>
                    <a:bodyPr/>
                    <a:lstStyle/>
                    <a:p>
                      <a:r>
                        <a:rPr lang="en-NZ" dirty="0"/>
                        <a:t>Statement 2: Congratulations you got a Unicorn Decoration ”!”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!!!!!!!!!!!!!!!!!!!!!!!!!!!!!!!!!!!!!!!!!!!!!!!!!!!!!!!!!!!!!!!!!!!!!!!!!!!!!!!!!Congratulations you got a Unicorn</a:t>
                      </a:r>
                    </a:p>
                    <a:p>
                      <a:pPr algn="ctr"/>
                      <a:r>
                        <a:rPr lang="en-NZ" dirty="0"/>
                        <a:t>!!!!!!!!!!!!!!!!!!!!!!!!!!!!!!!!!!!!!!!!!!!!!!!!!!!!!!!!!!!!!!!!!!!!!!!!!!!!!!!!!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7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23454"/>
              </p:ext>
            </p:extLst>
          </p:nvPr>
        </p:nvGraphicFramePr>
        <p:xfrm>
          <a:off x="443948" y="1255367"/>
          <a:ext cx="6096000" cy="3235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Played Before? Maybe</a:t>
                      </a:r>
                    </a:p>
                    <a:p>
                      <a:r>
                        <a:rPr lang="en-NZ" dirty="0"/>
                        <a:t>Instructions? Yes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</a:t>
                      </a:r>
                      <a:r>
                        <a:rPr lang="en-NZ" dirty="0" err="1"/>
                        <a:t>Xlii</a:t>
                      </a:r>
                      <a:r>
                        <a:rPr lang="en-NZ" dirty="0"/>
                        <a:t>, 0.5, 0, 11, 1</a:t>
                      </a:r>
                    </a:p>
                    <a:p>
                      <a:r>
                        <a:rPr lang="en-NZ" dirty="0"/>
                        <a:t>Try above amounts to confirm number checker called correctly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– please type y/n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Error for xlii, 0.5, 0, and 11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and score updated (most likely outcome is a single round game unless we get a unicorn)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1 and balance of either $0.50 or 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9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2)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B45219-9BD4-47AE-85D6-8DCF8779B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02450"/>
              </p:ext>
            </p:extLst>
          </p:nvPr>
        </p:nvGraphicFramePr>
        <p:xfrm>
          <a:off x="443947" y="1255367"/>
          <a:ext cx="8282608" cy="302260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141304">
                  <a:extLst>
                    <a:ext uri="{9D8B030D-6E8A-4147-A177-3AD203B41FA5}">
                      <a16:colId xmlns:a16="http://schemas.microsoft.com/office/drawing/2014/main" val="3499504866"/>
                    </a:ext>
                  </a:extLst>
                </a:gridCol>
                <a:gridCol w="4141304">
                  <a:extLst>
                    <a:ext uri="{9D8B030D-6E8A-4147-A177-3AD203B41FA5}">
                      <a16:colId xmlns:a16="http://schemas.microsoft.com/office/drawing/2014/main" val="388273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Program</a:t>
                      </a:r>
                    </a:p>
                    <a:p>
                      <a:r>
                        <a:rPr lang="en-NZ" dirty="0"/>
                        <a:t>Instructions? n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Amount? 10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Play </a:t>
                      </a:r>
                      <a:r>
                        <a:rPr lang="en-NZ" dirty="0" err="1"/>
                        <a:t>untilbalance</a:t>
                      </a:r>
                      <a:r>
                        <a:rPr lang="en-NZ" dirty="0"/>
                        <a:t> is $3.00 / $2.50, then press ‘xxx’ to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Welcome message displays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Instructions are displayed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Random Token generated each time user presses &lt;enter&gt; and balance is updated (lose $1 for donkeys, lose 50c for horse / zebra and gain $4.00 for unicorns).</a:t>
                      </a:r>
                    </a:p>
                    <a:p>
                      <a:r>
                        <a:rPr lang="en-NZ" dirty="0"/>
                        <a:t>Balance should decrease over time</a:t>
                      </a:r>
                    </a:p>
                    <a:p>
                      <a:endParaRPr lang="en-NZ" dirty="0"/>
                    </a:p>
                    <a:p>
                      <a:r>
                        <a:rPr lang="en-NZ" dirty="0"/>
                        <a:t>Stats show starting amount of $10 and final balance of either $2.50 or $3.00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6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 Plan (part 1)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0526-7328-49EC-9F7A-6326E671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1" y="1342721"/>
            <a:ext cx="4565404" cy="301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15D4-6F30-4893-94E9-A092E1AD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75" y="1342721"/>
            <a:ext cx="3962126" cy="3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9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Completed Game – Testing (worked as expected)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A999B-66B3-4939-B5B0-F8BC84D1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1" y="1166192"/>
            <a:ext cx="2986948" cy="3671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42DBF-DB4A-439F-A776-37025704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430" y="1166192"/>
            <a:ext cx="3986113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Version Control Evidence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7DD69-27D5-4267-9760-8F08E44C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2" y="1229747"/>
            <a:ext cx="4830143" cy="109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D1F21-7D45-4F20-8BE8-E25CCEEB6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2" y="2531981"/>
            <a:ext cx="3966828" cy="20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comprehensively tested my outcome to ensure that the functionality implication has been address (i.e., it works for expected, unexpected, and boundary values).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The inclusion of optional instructions and clear error messages help to make the out come easy to use (i.e., addresses the Usability implication)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I’ve also carefully spaced the program’s output and used a statement generator function to address the aesthetics implication. Whilst aesthetics is not the main focus of text based programs, ensuring the outcome looks good also helps address the usability implication.</a:t>
            </a:r>
          </a:p>
        </p:txBody>
      </p:sp>
    </p:spTree>
    <p:extLst>
      <p:ext uri="{BB962C8B-B14F-4D97-AF65-F5344CB8AC3E}">
        <p14:creationId xmlns:p14="http://schemas.microsoft.com/office/powerpoint/2010/main" val="25161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Addressing Relevant Implications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Finally, my program has a limit on the amount users can spend. This addreses the social implicayion as we have a gambling game but want toensure that users do not spend an excessive amount of money.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2403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1. Get User Choice Test Plan</a:t>
            </a:r>
            <a:endParaRPr b="1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49852781"/>
              </p:ext>
            </p:extLst>
          </p:nvPr>
        </p:nvGraphicFramePr>
        <p:xfrm>
          <a:off x="382475" y="1267724"/>
          <a:ext cx="8569368" cy="335253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28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Data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Rock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Accepted, changed to ‘rock’ (note lower case)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Paper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Scissors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stays as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82202218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‘rock’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43354146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P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‘paper’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3044927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Z" sz="1200" dirty="0"/>
                        <a:t>Accepted, changed to ‘scissors’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35702399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&lt;enter&gt;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Error message ‘please enter rock, paper, or scissors’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75967252"/>
                  </a:ext>
                </a:extLst>
              </a:tr>
              <a:tr h="359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quit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Accepted, loop ends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68920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4942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09A5-5487-4B96-BA5D-FC4397AB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1. Get User Choice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E3028-7552-45E0-8032-B8562471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2" y="1711014"/>
            <a:ext cx="4398625" cy="2264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631187-7A5F-4DF8-842F-9D09A9CDC812}"/>
              </a:ext>
            </a:extLst>
          </p:cNvPr>
          <p:cNvSpPr/>
          <p:nvPr/>
        </p:nvSpPr>
        <p:spPr>
          <a:xfrm>
            <a:off x="5049079" y="1711014"/>
            <a:ext cx="3094382" cy="2264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/>
              <a:t>All tests passed</a:t>
            </a:r>
          </a:p>
        </p:txBody>
      </p:sp>
    </p:spTree>
    <p:extLst>
      <p:ext uri="{BB962C8B-B14F-4D97-AF65-F5344CB8AC3E}">
        <p14:creationId xmlns:p14="http://schemas.microsoft.com/office/powerpoint/2010/main" val="80843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9AE4-316A-40DE-B239-FEC7F3B7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User Choice Trialling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C337-4782-4D66-A633-021EEAB0C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Trial #1 (02_user_choice_v1) – checks user choice using four if / </a:t>
            </a:r>
            <a:r>
              <a:rPr lang="en-NZ" dirty="0" err="1"/>
              <a:t>elif</a:t>
            </a:r>
            <a:r>
              <a:rPr lang="en-NZ" dirty="0"/>
              <a:t> statements. Works for lowercase responses and returns full word (</a:t>
            </a:r>
            <a:r>
              <a:rPr lang="en-NZ" dirty="0" err="1"/>
              <a:t>eg</a:t>
            </a:r>
            <a:r>
              <a:rPr lang="en-NZ" dirty="0"/>
              <a:t>: ‘r’ returns ‘rock’</a:t>
            </a:r>
          </a:p>
          <a:p>
            <a:r>
              <a:rPr lang="en-NZ" dirty="0"/>
              <a:t>Trial #2 (02_user_choice_v2) – almost identical to trial #1 but error message can be customised (i.e. error message a parameter of the function)</a:t>
            </a:r>
          </a:p>
          <a:p>
            <a:r>
              <a:rPr lang="en-NZ" dirty="0"/>
              <a:t>Trial #3 (02_user_choice_v3) checks if response is in a given list (or is the first letter of an item in the list). Can be used for r/p/s or yes/no responses. Only works if first letter of options is different. Does allow users to use ‘x’ or ‘xxx’ as the exit code. I will use this function is assembled program. </a:t>
            </a:r>
          </a:p>
        </p:txBody>
      </p:sp>
    </p:spTree>
    <p:extLst>
      <p:ext uri="{BB962C8B-B14F-4D97-AF65-F5344CB8AC3E}">
        <p14:creationId xmlns:p14="http://schemas.microsoft.com/office/powerpoint/2010/main" val="55651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D1D-E90E-4934-A944-A3066C0B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4CEEA-BCC1-4C40-AF5A-26E6CE74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3" y="1490511"/>
            <a:ext cx="482984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6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 Mechanics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6E00B-8301-47D8-AF43-E56121E0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5" y="1345095"/>
            <a:ext cx="2079583" cy="32710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 Plan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F475B-2FDA-4EEB-AD0A-336E46AC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7048"/>
              </p:ext>
            </p:extLst>
          </p:nvPr>
        </p:nvGraphicFramePr>
        <p:xfrm>
          <a:off x="433456" y="1546178"/>
          <a:ext cx="3958900" cy="27690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9450">
                  <a:extLst>
                    <a:ext uri="{9D8B030D-6E8A-4147-A177-3AD203B41FA5}">
                      <a16:colId xmlns:a16="http://schemas.microsoft.com/office/drawing/2014/main" val="3990182086"/>
                    </a:ext>
                  </a:extLst>
                </a:gridCol>
                <a:gridCol w="1979450">
                  <a:extLst>
                    <a:ext uri="{9D8B030D-6E8A-4147-A177-3AD203B41FA5}">
                      <a16:colId xmlns:a16="http://schemas.microsoft.com/office/drawing/2014/main" val="3098142696"/>
                    </a:ext>
                  </a:extLst>
                </a:gridCol>
              </a:tblGrid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506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5980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5258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104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6322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6002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664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97969"/>
            <a:ext cx="3977721" cy="23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Round Checker Trials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Trial 1 (03_round_mechanics_v1): Asks for rounds in the main routine and uses a function to check that users have entered a valid numbers. Code is quit inefficient and clunky.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Trial 2 (03_RPS_round_mechanics_v2): Integer checking function allows users to press &lt;enter&gt; or an integer. Main routine code works but is inefficient.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/>
              <a:t>Trial 3 (03_RPS_round_mechanics_v3): Similar to Trial 2 but much more efficient. Uses ‘break’ to end loop.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NZ" i="1" dirty="0">
                <a:highlight>
                  <a:srgbClr val="FFFF00"/>
                </a:highlight>
              </a:rPr>
              <a:t>Giving users two modes for game play makes it more likely that my game will appeal to a wider audience. It also enhances the games usability by following the user freedom heuristic.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D8974BE78F944A108BF13F2B4CD6A" ma:contentTypeVersion="5" ma:contentTypeDescription="Create a new document." ma:contentTypeScope="" ma:versionID="1e3fc9c3ad9c16f936602fded155d02d">
  <xsd:schema xmlns:xsd="http://www.w3.org/2001/XMLSchema" xmlns:xs="http://www.w3.org/2001/XMLSchema" xmlns:p="http://schemas.microsoft.com/office/2006/metadata/properties" xmlns:ns2="4f936efd-07e9-48ba-b668-2cff2968e155" targetNamespace="http://schemas.microsoft.com/office/2006/metadata/properties" ma:root="true" ma:fieldsID="642a89d75a32cde1551b8a68a7f33533" ns2:_="">
    <xsd:import namespace="4f936efd-07e9-48ba-b668-2cff2968e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6efd-07e9-48ba-b668-2cff2968e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6D10BD-0186-4A00-BD37-17D1BDE2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B9EDA7-7083-49EA-8C49-43EBAAC54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6efd-07e9-48ba-b668-2cff2968e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5A4F12-1C67-45BB-AEF0-B8BD3F656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1703</Words>
  <Application>Microsoft Office PowerPoint</Application>
  <PresentationFormat>On-screen Show (16:9)</PresentationFormat>
  <Paragraphs>161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Rock Paper Scissors</vt:lpstr>
      <vt:lpstr>Decomposition</vt:lpstr>
      <vt:lpstr>1. Get User Choice Test Plan</vt:lpstr>
      <vt:lpstr>1. Get User Choice Testing</vt:lpstr>
      <vt:lpstr>User Choice Trialling</vt:lpstr>
      <vt:lpstr>PowerPoint Presentation</vt:lpstr>
      <vt:lpstr>Round Mechanics</vt:lpstr>
      <vt:lpstr>Yes / No Checker Test Plan</vt:lpstr>
      <vt:lpstr>Round Checker Trials</vt:lpstr>
      <vt:lpstr>Instructions (and yes / no checker) Testing</vt:lpstr>
      <vt:lpstr>How Much? (Ask for user input)</vt:lpstr>
      <vt:lpstr>How Much? Test Plan</vt:lpstr>
      <vt:lpstr>How Much? Checker Testing</vt:lpstr>
      <vt:lpstr>Token generator</vt:lpstr>
      <vt:lpstr>Token Generator Test Plan (Check tokens randomly generated)</vt:lpstr>
      <vt:lpstr>Token Generator Test Plan (Check house has an advantage)</vt:lpstr>
      <vt:lpstr>Token Generator Testing</vt:lpstr>
      <vt:lpstr>Payout Trialling…</vt:lpstr>
      <vt:lpstr>Rounds Test Plan</vt:lpstr>
      <vt:lpstr>Rounds Testing</vt:lpstr>
      <vt:lpstr>Statement Decorater</vt:lpstr>
      <vt:lpstr>Statement Decorator Test Plan</vt:lpstr>
      <vt:lpstr>Completed Game – Test Plan (part 1)</vt:lpstr>
      <vt:lpstr>Completed Game – Test Plan (part 2)</vt:lpstr>
      <vt:lpstr>Completed Game – Test Plan (part 1)</vt:lpstr>
      <vt:lpstr>Completed Game – Testing (worked as expected)</vt:lpstr>
      <vt:lpstr>Version Control Evidence</vt:lpstr>
      <vt:lpstr>Addressing Relevant Implications</vt:lpstr>
      <vt:lpstr>Addressing Relevant Implications</vt:lpstr>
      <vt:lpstr>Trialling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Shannon Amano</cp:lastModifiedBy>
  <cp:revision>68</cp:revision>
  <dcterms:modified xsi:type="dcterms:W3CDTF">2021-06-22T19:56:12Z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0x010100CA5D8974BE78F944A108BF13F2B4CD6A</vt:lpwstr>
  </property>
</Properties>
</file>