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Nunito ExtraBold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Extra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ExtraBold-bold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d0218b79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d0218b79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election </a:t>
            </a:r>
            <a:r>
              <a:rPr lang="en"/>
              <a:t>ballot</a:t>
            </a:r>
            <a:r>
              <a:rPr lang="en"/>
              <a:t> with one or more questions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Tally the votes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Freeze the </a:t>
            </a:r>
            <a:r>
              <a:rPr lang="en"/>
              <a:t>election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the 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5d0218b79_9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5d0218b79_9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a close date for each 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an open date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able to vote on polls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5d0218b79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5d0218b79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Functionality: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</a:t>
            </a:r>
            <a:r>
              <a:rPr lang="en"/>
              <a:t>reate polls with multiple questions and multiple options.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Customize open and close dates for polls as well as freezing a poll at a given moment.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View the results of a poll prior to and following a close date.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Functionality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</a:t>
            </a:r>
            <a:r>
              <a:rPr lang="en"/>
              <a:t>iew available polls and vote on them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View the results of a poll prior to and following a close date.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c406d41c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5c406d41c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our greatest successes with regard to Implementation was the Poll -&gt; Question hierarchy.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 effective example of interconnected objects allowing for multiple questions to be added to a poll.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Each poll can have more than 1 question each with their own individual options and questions.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Votes are handled within the question classes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isOpen variable defines the state in which a poll is in open or closed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sDate and eDate describe the start and end date for the poll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c406d41c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c406d41c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10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unable to have a class act as the modifier for user credentials</a:t>
            </a:r>
            <a:endParaRPr sz="1200"/>
          </a:p>
          <a:p>
            <a:pPr indent="-304800" lvl="0" marL="457200" marR="10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wanted to have one class process the reading and writing of users to the firestore db</a:t>
            </a:r>
            <a:endParaRPr sz="1200"/>
          </a:p>
          <a:p>
            <a:pPr indent="-304800" lvl="0" marL="457200" marR="10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due to some unforeseen problems he was unable to choose this method of implementing a login and registration to the application</a:t>
            </a:r>
            <a:endParaRPr sz="1200"/>
          </a:p>
          <a:p>
            <a:pPr indent="0" lvl="0" marL="762000" marR="1016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5c406d41c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5c406d41c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integration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merge to the Master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breaking the code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5c406d41c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5c406d41c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Communications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 chat as 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meetings - sometimes folks couldn’t attend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Busy </a:t>
            </a:r>
            <a:r>
              <a:rPr lang="en"/>
              <a:t>schedule</a:t>
            </a:r>
            <a:r>
              <a:rPr lang="en"/>
              <a:t> outside of course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5c406d41c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5c406d41c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90300" y="1635300"/>
            <a:ext cx="8542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latin typeface="Nunito ExtraBold"/>
                <a:ea typeface="Nunito ExtraBold"/>
                <a:cs typeface="Nunito ExtraBold"/>
                <a:sym typeface="Nunito ExtraBold"/>
              </a:rPr>
              <a:t>Team 6 Final Presentation</a:t>
            </a:r>
            <a:endParaRPr b="0" sz="4800"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005800" y="3508200"/>
            <a:ext cx="53112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Aisha, Hibah, Sean, Liam, Alec, Joy, Sydney &amp; Amy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00" y="1610875"/>
            <a:ext cx="3799526" cy="9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 rotWithShape="1">
          <a:blip r:embed="rId4">
            <a:alphaModFix/>
          </a:blip>
          <a:srcRect b="0" l="15526" r="0" t="23879"/>
          <a:stretch/>
        </p:blipFill>
        <p:spPr>
          <a:xfrm>
            <a:off x="521800" y="3073402"/>
            <a:ext cx="4039996" cy="10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 rotWithShape="1">
          <a:blip r:embed="rId5">
            <a:alphaModFix/>
          </a:blip>
          <a:srcRect b="0" l="13584" r="0" t="21420"/>
          <a:stretch/>
        </p:blipFill>
        <p:spPr>
          <a:xfrm>
            <a:off x="4661025" y="1669176"/>
            <a:ext cx="3867366" cy="9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 rotWithShape="1">
          <a:blip r:embed="rId6">
            <a:alphaModFix/>
          </a:blip>
          <a:srcRect b="0" l="13882" r="0" t="15881"/>
          <a:stretch/>
        </p:blipFill>
        <p:spPr>
          <a:xfrm>
            <a:off x="4661025" y="3073400"/>
            <a:ext cx="3589821" cy="9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>
            <p:ph type="title"/>
          </p:nvPr>
        </p:nvSpPr>
        <p:spPr>
          <a:xfrm>
            <a:off x="521800" y="610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18697" l="14795" r="5915" t="18154"/>
          <a:stretch/>
        </p:blipFill>
        <p:spPr>
          <a:xfrm>
            <a:off x="2366993" y="3088425"/>
            <a:ext cx="4410007" cy="11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 rotWithShape="1">
          <a:blip r:embed="rId4">
            <a:alphaModFix/>
          </a:blip>
          <a:srcRect b="0" l="13284" r="0" t="19159"/>
          <a:stretch/>
        </p:blipFill>
        <p:spPr>
          <a:xfrm>
            <a:off x="4516384" y="1557050"/>
            <a:ext cx="4439127" cy="11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5">
            <a:alphaModFix/>
          </a:blip>
          <a:srcRect b="0" l="14632" r="0" t="19015"/>
          <a:stretch/>
        </p:blipFill>
        <p:spPr>
          <a:xfrm>
            <a:off x="251800" y="1533225"/>
            <a:ext cx="4320189" cy="12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type="title"/>
          </p:nvPr>
        </p:nvSpPr>
        <p:spPr>
          <a:xfrm>
            <a:off x="500000" y="578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521800" y="610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Outcome</a:t>
            </a:r>
            <a:r>
              <a:rPr lang="en"/>
              <a:t> 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25" y="1459587"/>
            <a:ext cx="1870250" cy="33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275" y="1459518"/>
            <a:ext cx="1870250" cy="3324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6050" y="1459547"/>
            <a:ext cx="1870250" cy="332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4512" y="1459547"/>
            <a:ext cx="1870250" cy="332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Success - Poll Hierarchy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52600"/>
            <a:ext cx="8839198" cy="246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Challenge - Login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300" y="1541850"/>
            <a:ext cx="5003397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Process Success - Code Merges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625" y="1800200"/>
            <a:ext cx="5328750" cy="2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632050" y="845600"/>
            <a:ext cx="8085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Process Challenge - Communication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924" y="1582075"/>
            <a:ext cx="6560149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1723950"/>
            <a:ext cx="7505700" cy="18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Questions?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