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29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E19"/>
    <a:srgbClr val="FF1919"/>
    <a:srgbClr val="FF5719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9" autoAdjust="0"/>
    <p:restoredTop sz="94660"/>
  </p:normalViewPr>
  <p:slideViewPr>
    <p:cSldViewPr snapToGrid="0">
      <p:cViewPr>
        <p:scale>
          <a:sx n="125" d="100"/>
          <a:sy n="125" d="100"/>
        </p:scale>
        <p:origin x="282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97187"/>
            <a:ext cx="6995160" cy="2546773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42174"/>
            <a:ext cx="6172200" cy="176614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5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9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89467"/>
            <a:ext cx="177450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89467"/>
            <a:ext cx="5220653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823722"/>
            <a:ext cx="7098030" cy="304291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895429"/>
            <a:ext cx="7098030" cy="160019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3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947333"/>
            <a:ext cx="34975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947333"/>
            <a:ext cx="34975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89468"/>
            <a:ext cx="709803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793241"/>
            <a:ext cx="3481506" cy="87883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672080"/>
            <a:ext cx="348150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793241"/>
            <a:ext cx="3498652" cy="87883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672080"/>
            <a:ext cx="349865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7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87680"/>
            <a:ext cx="2654260" cy="17068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053255"/>
            <a:ext cx="4166235" cy="519853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194560"/>
            <a:ext cx="2654260" cy="4065694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0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87680"/>
            <a:ext cx="2654260" cy="17068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053255"/>
            <a:ext cx="4166235" cy="519853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194560"/>
            <a:ext cx="2654260" cy="4065694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89468"/>
            <a:ext cx="709803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947333"/>
            <a:ext cx="709803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780108"/>
            <a:ext cx="27774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DDF83E9-C7B7-80DB-F10B-01A5A4A33682}"/>
              </a:ext>
            </a:extLst>
          </p:cNvPr>
          <p:cNvGrpSpPr/>
          <p:nvPr/>
        </p:nvGrpSpPr>
        <p:grpSpPr>
          <a:xfrm>
            <a:off x="1239807" y="1126914"/>
            <a:ext cx="4840452" cy="4976908"/>
            <a:chOff x="660707" y="982134"/>
            <a:chExt cx="4840452" cy="4976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9E0D47F-AD62-D9D3-1B36-27B08FA3EC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16"/>
            <a:stretch/>
          </p:blipFill>
          <p:spPr>
            <a:xfrm>
              <a:off x="660707" y="982134"/>
              <a:ext cx="4840452" cy="4578296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3BCDB38-9F71-9846-A3FD-44A0B1535A44}"/>
                </a:ext>
              </a:extLst>
            </p:cNvPr>
            <p:cNvSpPr/>
            <p:nvPr/>
          </p:nvSpPr>
          <p:spPr>
            <a:xfrm>
              <a:off x="1418516" y="5447179"/>
              <a:ext cx="3879909" cy="2810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310B2D-C428-A5D5-79AF-1D9FA4241DA1}"/>
                </a:ext>
              </a:extLst>
            </p:cNvPr>
            <p:cNvSpPr txBox="1"/>
            <p:nvPr/>
          </p:nvSpPr>
          <p:spPr>
            <a:xfrm>
              <a:off x="1779244" y="5497377"/>
              <a:ext cx="873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12°C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46E439-0318-E41E-A1F6-7CD00CE4630C}"/>
                </a:ext>
              </a:extLst>
            </p:cNvPr>
            <p:cNvSpPr txBox="1"/>
            <p:nvPr/>
          </p:nvSpPr>
          <p:spPr>
            <a:xfrm>
              <a:off x="3802389" y="5497377"/>
              <a:ext cx="873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18°C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8211BD4-735C-7D51-9732-5767007C1856}"/>
              </a:ext>
            </a:extLst>
          </p:cNvPr>
          <p:cNvSpPr txBox="1"/>
          <p:nvPr/>
        </p:nvSpPr>
        <p:spPr>
          <a:xfrm rot="16200000">
            <a:off x="-1131273" y="2741847"/>
            <a:ext cx="3642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Standard Metabolic Rate (µmol 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65F80F-3D24-4B1E-476E-938F27B8D44D}"/>
              </a:ext>
            </a:extLst>
          </p:cNvPr>
          <p:cNvSpPr>
            <a:spLocks noChangeAspect="1"/>
          </p:cNvSpPr>
          <p:nvPr/>
        </p:nvSpPr>
        <p:spPr>
          <a:xfrm>
            <a:off x="6326292" y="1842346"/>
            <a:ext cx="313267" cy="313267"/>
          </a:xfrm>
          <a:prstGeom prst="rect">
            <a:avLst/>
          </a:prstGeom>
          <a:solidFill>
            <a:srgbClr val="C4C4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23F36F-B8CF-4CD3-782C-5596D4A2671A}"/>
              </a:ext>
            </a:extLst>
          </p:cNvPr>
          <p:cNvSpPr>
            <a:spLocks noChangeAspect="1"/>
          </p:cNvSpPr>
          <p:nvPr/>
        </p:nvSpPr>
        <p:spPr>
          <a:xfrm>
            <a:off x="6326292" y="2308013"/>
            <a:ext cx="313267" cy="313267"/>
          </a:xfrm>
          <a:prstGeom prst="rect">
            <a:avLst/>
          </a:prstGeom>
          <a:solidFill>
            <a:srgbClr val="FF571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10CE7A-D46F-78AB-650B-3EF28223FF85}"/>
              </a:ext>
            </a:extLst>
          </p:cNvPr>
          <p:cNvSpPr>
            <a:spLocks noChangeAspect="1"/>
          </p:cNvSpPr>
          <p:nvPr/>
        </p:nvSpPr>
        <p:spPr>
          <a:xfrm>
            <a:off x="6326291" y="2773680"/>
            <a:ext cx="313267" cy="313267"/>
          </a:xfrm>
          <a:prstGeom prst="rect">
            <a:avLst/>
          </a:prstGeom>
          <a:solidFill>
            <a:srgbClr val="FF191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E316AD-59D8-6893-C71E-97CACAF774FD}"/>
              </a:ext>
            </a:extLst>
          </p:cNvPr>
          <p:cNvSpPr>
            <a:spLocks noChangeAspect="1"/>
          </p:cNvSpPr>
          <p:nvPr/>
        </p:nvSpPr>
        <p:spPr>
          <a:xfrm>
            <a:off x="6326291" y="3239347"/>
            <a:ext cx="313267" cy="313267"/>
          </a:xfrm>
          <a:prstGeom prst="rect">
            <a:avLst/>
          </a:prstGeom>
          <a:solidFill>
            <a:srgbClr val="FFAE1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D5B424-2C00-9F26-FABF-C77C016FAF31}"/>
              </a:ext>
            </a:extLst>
          </p:cNvPr>
          <p:cNvSpPr txBox="1"/>
          <p:nvPr/>
        </p:nvSpPr>
        <p:spPr>
          <a:xfrm>
            <a:off x="2034019" y="6302925"/>
            <a:ext cx="364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7ACD48-1C79-ACA2-2CAE-36C315170FFF}"/>
              </a:ext>
            </a:extLst>
          </p:cNvPr>
          <p:cNvSpPr txBox="1"/>
          <p:nvPr/>
        </p:nvSpPr>
        <p:spPr>
          <a:xfrm>
            <a:off x="6080259" y="1122272"/>
            <a:ext cx="218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716D4-E174-F21B-989E-EC003D689856}"/>
              </a:ext>
            </a:extLst>
          </p:cNvPr>
          <p:cNvSpPr txBox="1"/>
          <p:nvPr/>
        </p:nvSpPr>
        <p:spPr>
          <a:xfrm>
            <a:off x="6080259" y="2264591"/>
            <a:ext cx="218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Acute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8C6937-A22A-8F7A-ADEB-5CE8950A913F}"/>
              </a:ext>
            </a:extLst>
          </p:cNvPr>
          <p:cNvSpPr txBox="1"/>
          <p:nvPr/>
        </p:nvSpPr>
        <p:spPr>
          <a:xfrm>
            <a:off x="6176778" y="2730258"/>
            <a:ext cx="218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Chronic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FC347C-7EC0-77A6-F4A3-CF3580DEC3F9}"/>
              </a:ext>
            </a:extLst>
          </p:cNvPr>
          <p:cNvSpPr txBox="1"/>
          <p:nvPr/>
        </p:nvSpPr>
        <p:spPr>
          <a:xfrm>
            <a:off x="6176778" y="3195925"/>
            <a:ext cx="218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F02433-928D-607A-1F1E-5A0BC86531C6}"/>
              </a:ext>
            </a:extLst>
          </p:cNvPr>
          <p:cNvSpPr txBox="1"/>
          <p:nvPr/>
        </p:nvSpPr>
        <p:spPr>
          <a:xfrm>
            <a:off x="6151377" y="1798924"/>
            <a:ext cx="218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9D41C-33AD-4894-3993-AAB18F034547}"/>
              </a:ext>
            </a:extLst>
          </p:cNvPr>
          <p:cNvSpPr txBox="1"/>
          <p:nvPr/>
        </p:nvSpPr>
        <p:spPr>
          <a:xfrm>
            <a:off x="1670950" y="1336042"/>
            <a:ext cx="224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Temperature: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p&lt;0.001</a:t>
            </a:r>
          </a:p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Treatment: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p=0.09</a:t>
            </a:r>
          </a:p>
        </p:txBody>
      </p:sp>
    </p:spTree>
    <p:extLst>
      <p:ext uri="{BB962C8B-B14F-4D97-AF65-F5344CB8AC3E}">
        <p14:creationId xmlns:p14="http://schemas.microsoft.com/office/powerpoint/2010/main" val="16380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31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George</dc:creator>
  <cp:lastModifiedBy>Matt George</cp:lastModifiedBy>
  <cp:revision>1</cp:revision>
  <dcterms:created xsi:type="dcterms:W3CDTF">2023-03-23T17:21:47Z</dcterms:created>
  <dcterms:modified xsi:type="dcterms:W3CDTF">2023-03-23T17:35:13Z</dcterms:modified>
</cp:coreProperties>
</file>