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gjing Lin" initials="JL" lastIdx="1" clrIdx="0">
    <p:extLst>
      <p:ext uri="{19B8F6BF-5375-455C-9EA6-DF929625EA0E}">
        <p15:presenceInfo xmlns:p15="http://schemas.microsoft.com/office/powerpoint/2012/main" userId="3a3fd14a764345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6F2A-DB2F-5049-B6AA-62B5167A8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FCA09-017D-DC4F-91B7-6488513CE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7E878-3CAE-8F4E-96E4-B78D52D5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5855-0CDD-B14E-A24D-CE55A4D3971E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41139-A1ED-B548-AA61-B4F37E22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F5EA7-22D2-A348-AC97-1B8B339A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C5EE-49DD-8B4C-9EB4-22853B78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5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7FE9-613B-C34C-B0D6-5B3E3172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6DC42-DF8D-444D-8CE3-FC309AB6D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E2947-AC60-D143-B190-C924955D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5855-0CDD-B14E-A24D-CE55A4D3971E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29EA4-9408-6545-91AE-482BAC00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1396F-4DA6-FC42-9144-CDA46D50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C5EE-49DD-8B4C-9EB4-22853B78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6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2F2F8-D7DF-0540-B964-C39B92A56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9C993-EBEE-8F49-8B80-305ACDE7B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57193-516D-3640-9025-D21E93C8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5855-0CDD-B14E-A24D-CE55A4D3971E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2BEF6-2E26-4B48-83D3-2E7FB541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80705-610C-594D-86AB-046EFBCD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C5EE-49DD-8B4C-9EB4-22853B78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0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145D-4BE3-914F-9714-28CC4EC7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9126D-BB70-8F45-843E-2C4B97E5D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B5645-DF98-EB46-AE5C-4141C171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5855-0CDD-B14E-A24D-CE55A4D3971E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C5E3B-9BA3-6D40-BF5A-79E1D09C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AECFD-BACE-574F-9A5F-20B764C1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C5EE-49DD-8B4C-9EB4-22853B78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4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4EA2-CE81-F848-9CA1-1F7EAD68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FD767-2C0C-6C41-8365-C86FE303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7726C-62A4-EE4E-8BCC-B0544032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5855-0CDD-B14E-A24D-CE55A4D3971E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06D78-6447-AE48-B1F2-DEBF4FBF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AF398-1DC2-874C-8793-4BD7D910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C5EE-49DD-8B4C-9EB4-22853B78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8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9A5E-8AB3-8D44-9049-C53E6CBB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C0B85-6B22-BE4C-A637-9D4E1AFC5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F0C42-6C85-6741-B8A7-33DB89462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23FF-1985-2A45-A9DF-DC3C9B37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5855-0CDD-B14E-A24D-CE55A4D3971E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841A3-5CB9-B643-A69D-9C8DDB56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29E4B-BB64-AE4B-8682-0BE2ECBF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C5EE-49DD-8B4C-9EB4-22853B78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6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FD23-D62B-E745-B0FF-F2F0BC44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EEC75-1920-8247-9612-6F143B97C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DA20E-47DD-0544-B625-172864901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9D32C-CC1B-C64F-AD8A-D160215F3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D7D94-4357-3041-8FAB-3D80FE27D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41ECB-1EAF-7943-AF38-7D81255E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5855-0CDD-B14E-A24D-CE55A4D3971E}" type="datetimeFigureOut">
              <a:rPr lang="en-US" smtClean="0"/>
              <a:t>6/11/19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F8A61-8D3D-8943-BE72-F9C59D82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E2728-E52C-3A46-9838-E20C8C05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C5EE-49DD-8B4C-9EB4-22853B78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7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B8B0-0381-CF43-ADCD-595D1DCD3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30E47-7DF8-3343-892A-24646A6D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5855-0CDD-B14E-A24D-CE55A4D3971E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18970-7308-C643-9485-1434EADF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F6658-CC61-A14A-8AB4-308A392E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C5EE-49DD-8B4C-9EB4-22853B78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24532-2A37-5242-BD46-0A3C03A3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5855-0CDD-B14E-A24D-CE55A4D3971E}" type="datetimeFigureOut">
              <a:rPr lang="en-US" smtClean="0"/>
              <a:t>6/11/19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23B4A7-7DCD-EC47-9851-3BAD0045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A948B-9D5D-B145-BC53-FF667F6B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C5EE-49DD-8B4C-9EB4-22853B78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9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A3C3-5C25-D245-A7C5-ECC089528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C50F6-F688-6444-972E-C96A0D64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A740F-DB3B-3840-9C18-781E4811D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EC62E-D9F6-6446-B0EA-8929A76D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5855-0CDD-B14E-A24D-CE55A4D3971E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08819-C8DE-7F44-88D1-8DF7A2B2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F111A-50FF-E449-BABB-49F82B62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C5EE-49DD-8B4C-9EB4-22853B78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1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840D-19E2-8344-9576-AED1C86E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23891-793F-6641-AA9B-437CDAEBA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6009A-8012-9945-B902-5ACD610F5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1BF1F-21EE-AF40-9A50-953DBCD3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5855-0CDD-B14E-A24D-CE55A4D3971E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B376-214D-424F-9513-F0206389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655DB-620C-F443-9857-B793F73C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C5EE-49DD-8B4C-9EB4-22853B78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ED988A-BC13-7B4B-937A-EA1878C5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669C4-DD34-2947-919F-8126FCF04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FE7E5-79A0-6949-A292-06D447525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65855-0CDD-B14E-A24D-CE55A4D3971E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D130D-AED5-094F-8838-3551B640B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091C4-2695-A744-9EE5-ADD6B58AC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2C5EE-49DD-8B4C-9EB4-22853B78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3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B85B-A0E9-4C4F-AB0F-3CA8832C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815" y="2766218"/>
            <a:ext cx="2716369" cy="1325563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81285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EEF729-9172-8A41-8297-8F24754E6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1914"/>
            <a:ext cx="12192000" cy="1254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9FF501-F2D4-3842-8100-24C43B567C4D}"/>
              </a:ext>
            </a:extLst>
          </p:cNvPr>
          <p:cNvSpPr txBox="1"/>
          <p:nvPr/>
        </p:nvSpPr>
        <p:spPr>
          <a:xfrm>
            <a:off x="2595458" y="2240924"/>
            <a:ext cx="700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test name made manually referring to the image in previous slides</a:t>
            </a:r>
          </a:p>
        </p:txBody>
      </p:sp>
    </p:spTree>
    <p:extLst>
      <p:ext uri="{BB962C8B-B14F-4D97-AF65-F5344CB8AC3E}">
        <p14:creationId xmlns:p14="http://schemas.microsoft.com/office/powerpoint/2010/main" val="164743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7F4D23-905B-4540-AE6D-150EAB0B3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0" y="628650"/>
            <a:ext cx="6794500" cy="5600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B8308F-9F60-DC48-BA05-0E1D0CB3AC11}"/>
              </a:ext>
            </a:extLst>
          </p:cNvPr>
          <p:cNvSpPr txBox="1"/>
          <p:nvPr/>
        </p:nvSpPr>
        <p:spPr>
          <a:xfrm>
            <a:off x="168057" y="2967335"/>
            <a:ext cx="2530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test names in </a:t>
            </a:r>
          </a:p>
          <a:p>
            <a:r>
              <a:rPr lang="en-US" dirty="0"/>
              <a:t>previous slide with result</a:t>
            </a:r>
          </a:p>
          <a:p>
            <a:r>
              <a:rPr lang="en-US" dirty="0"/>
              <a:t>from tesseract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3C17BE3C-D187-C04A-AF87-F902169B9DA1}"/>
              </a:ext>
            </a:extLst>
          </p:cNvPr>
          <p:cNvSpPr/>
          <p:nvPr/>
        </p:nvSpPr>
        <p:spPr>
          <a:xfrm>
            <a:off x="2910625" y="628650"/>
            <a:ext cx="3721995" cy="29862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05AB394A-B114-BA40-A8C2-5CCC5F3FC221}"/>
              </a:ext>
            </a:extLst>
          </p:cNvPr>
          <p:cNvSpPr/>
          <p:nvPr/>
        </p:nvSpPr>
        <p:spPr>
          <a:xfrm>
            <a:off x="2871989" y="1751527"/>
            <a:ext cx="4958366" cy="72121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1C185CFF-528F-C24A-A66B-7BD5F3A80A59}"/>
              </a:ext>
            </a:extLst>
          </p:cNvPr>
          <p:cNvSpPr/>
          <p:nvPr/>
        </p:nvSpPr>
        <p:spPr>
          <a:xfrm>
            <a:off x="2871989" y="4752304"/>
            <a:ext cx="4494726" cy="29621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82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ADA83E-F5AA-9A4D-A665-CBAF54F3C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0" y="628650"/>
            <a:ext cx="3365500" cy="5600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9AC5A0-69DF-564E-9FBC-D9A48EB79E97}"/>
              </a:ext>
            </a:extLst>
          </p:cNvPr>
          <p:cNvSpPr txBox="1"/>
          <p:nvPr/>
        </p:nvSpPr>
        <p:spPr>
          <a:xfrm>
            <a:off x="412124" y="2967335"/>
            <a:ext cx="3256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 values from tesseract for </a:t>
            </a:r>
          </a:p>
          <a:p>
            <a:r>
              <a:rPr lang="en-US" dirty="0"/>
              <a:t>different test names </a:t>
            </a:r>
          </a:p>
          <a:p>
            <a:r>
              <a:rPr lang="en-US" dirty="0"/>
              <a:t>Accuracy 72%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58976AFB-5190-4944-9EBE-DEE1FE47A0EB}"/>
              </a:ext>
            </a:extLst>
          </p:cNvPr>
          <p:cNvSpPr/>
          <p:nvPr/>
        </p:nvSpPr>
        <p:spPr>
          <a:xfrm>
            <a:off x="4649273" y="628650"/>
            <a:ext cx="1764406" cy="27287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405F9AB-AA9A-A34F-9303-F2390B82469B}"/>
              </a:ext>
            </a:extLst>
          </p:cNvPr>
          <p:cNvSpPr/>
          <p:nvPr/>
        </p:nvSpPr>
        <p:spPr>
          <a:xfrm>
            <a:off x="4649273" y="1738648"/>
            <a:ext cx="2717442" cy="6697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AEBB878F-0483-734A-AB99-CF4475F7AF51}"/>
              </a:ext>
            </a:extLst>
          </p:cNvPr>
          <p:cNvSpPr/>
          <p:nvPr/>
        </p:nvSpPr>
        <p:spPr>
          <a:xfrm>
            <a:off x="4649273" y="3429000"/>
            <a:ext cx="2756079" cy="31875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FCA552B3-837A-7F41-951B-69BEC21D9C7F}"/>
              </a:ext>
            </a:extLst>
          </p:cNvPr>
          <p:cNvSpPr/>
          <p:nvPr/>
        </p:nvSpPr>
        <p:spPr>
          <a:xfrm>
            <a:off x="4649273" y="3890665"/>
            <a:ext cx="1446727" cy="20803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73CFE622-ECDC-6242-B7B3-374834FE05C5}"/>
              </a:ext>
            </a:extLst>
          </p:cNvPr>
          <p:cNvSpPr/>
          <p:nvPr/>
        </p:nvSpPr>
        <p:spPr>
          <a:xfrm>
            <a:off x="4649273" y="4768403"/>
            <a:ext cx="2717442" cy="21572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50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DB14DF-C1DD-074A-9D5C-802DA3F4C466}"/>
              </a:ext>
            </a:extLst>
          </p:cNvPr>
          <p:cNvSpPr txBox="1"/>
          <p:nvPr/>
        </p:nvSpPr>
        <p:spPr>
          <a:xfrm>
            <a:off x="1878169" y="2136338"/>
            <a:ext cx="84356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Comments:</a:t>
            </a:r>
          </a:p>
          <a:p>
            <a:endParaRPr lang="en-US" dirty="0"/>
          </a:p>
          <a:p>
            <a:r>
              <a:rPr lang="en-US" dirty="0"/>
              <a:t>1, Test names are created manually here because there’s no criteria about which name to use,  different hospitals can have different names for them, for example, </a:t>
            </a:r>
            <a:r>
              <a:rPr lang="ja-JP" altLang="en-US"/>
              <a:t>白细胞</a:t>
            </a:r>
            <a:r>
              <a:rPr lang="zh-CN" altLang="en-US" dirty="0"/>
              <a:t>，</a:t>
            </a:r>
            <a:r>
              <a:rPr lang="ja-JP" altLang="en-US"/>
              <a:t>白细胞计数</a:t>
            </a:r>
            <a:r>
              <a:rPr lang="zh-CN" altLang="en-US" dirty="0"/>
              <a:t>，</a:t>
            </a:r>
            <a:r>
              <a:rPr lang="ja-JP" altLang="en-US"/>
              <a:t>白细胞绝对值</a:t>
            </a:r>
            <a:r>
              <a:rPr lang="en-US" altLang="ja-JP" dirty="0"/>
              <a:t> all refer to the same thing in a blood test. According to BA team, we also don’t have a consistent name for these measurements.</a:t>
            </a:r>
          </a:p>
          <a:p>
            <a:endParaRPr lang="en-US" dirty="0"/>
          </a:p>
          <a:p>
            <a:r>
              <a:rPr lang="en-US" dirty="0"/>
              <a:t>2, Accuracy can be higher if image quality is higher, meaning high resolution and flat.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8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4C8513-CEE2-3649-A7E3-7CE3B7677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3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478E280-D2A3-2945-B7C9-41B2E447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112" y="0"/>
            <a:ext cx="5185775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8CDD31-E3B8-1A43-9CB7-A6224F28C2C6}"/>
              </a:ext>
            </a:extLst>
          </p:cNvPr>
          <p:cNvSpPr txBox="1"/>
          <p:nvPr/>
        </p:nvSpPr>
        <p:spPr>
          <a:xfrm>
            <a:off x="128789" y="2828835"/>
            <a:ext cx="3271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Tesseract result</a:t>
            </a:r>
          </a:p>
          <a:p>
            <a:endParaRPr lang="en-US" dirty="0"/>
          </a:p>
          <a:p>
            <a:r>
              <a:rPr lang="en-US" dirty="0"/>
              <a:t>Highlighted are where tesseract </a:t>
            </a:r>
          </a:p>
          <a:p>
            <a:r>
              <a:rPr lang="en-US" dirty="0"/>
              <a:t>made a mistake about the values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8930E839-3B07-D942-B1FA-6141B8E1FAD4}"/>
              </a:ext>
            </a:extLst>
          </p:cNvPr>
          <p:cNvSpPr/>
          <p:nvPr/>
        </p:nvSpPr>
        <p:spPr>
          <a:xfrm>
            <a:off x="4507606" y="4018208"/>
            <a:ext cx="991673" cy="27045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F8F8F27D-E07E-EF43-B2AD-B601ED2A9AB6}"/>
              </a:ext>
            </a:extLst>
          </p:cNvPr>
          <p:cNvSpPr/>
          <p:nvPr/>
        </p:nvSpPr>
        <p:spPr>
          <a:xfrm>
            <a:off x="4327301" y="5100034"/>
            <a:ext cx="1171978" cy="25757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49B95AE9-AD03-B542-B454-AB5FFFB9E444}"/>
              </a:ext>
            </a:extLst>
          </p:cNvPr>
          <p:cNvSpPr/>
          <p:nvPr/>
        </p:nvSpPr>
        <p:spPr>
          <a:xfrm>
            <a:off x="3503112" y="5898524"/>
            <a:ext cx="2794657" cy="79849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37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CFECA4-870F-0746-B878-8C56F5199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2806700"/>
            <a:ext cx="10185400" cy="124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147108-014D-7044-9204-B1D4802C9969}"/>
              </a:ext>
            </a:extLst>
          </p:cNvPr>
          <p:cNvSpPr txBox="1"/>
          <p:nvPr/>
        </p:nvSpPr>
        <p:spPr>
          <a:xfrm>
            <a:off x="2082401" y="2060619"/>
            <a:ext cx="802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a dictionary of test names (manually) referring to the test names in the image</a:t>
            </a:r>
          </a:p>
        </p:txBody>
      </p:sp>
    </p:spTree>
    <p:extLst>
      <p:ext uri="{BB962C8B-B14F-4D97-AF65-F5344CB8AC3E}">
        <p14:creationId xmlns:p14="http://schemas.microsoft.com/office/powerpoint/2010/main" val="276328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721D93-9C50-CE4F-BE71-D4798C48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1143000"/>
            <a:ext cx="5892800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20D7C3-52B0-BA4F-8A0E-2CDBD5D4C5EB}"/>
              </a:ext>
            </a:extLst>
          </p:cNvPr>
          <p:cNvSpPr txBox="1"/>
          <p:nvPr/>
        </p:nvSpPr>
        <p:spPr>
          <a:xfrm>
            <a:off x="1165515" y="496669"/>
            <a:ext cx="9860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test names in the previous slide (correct ones) with results from tesseract (not necessarily correct)</a:t>
            </a:r>
          </a:p>
          <a:p>
            <a:r>
              <a:rPr lang="en-US" dirty="0"/>
              <a:t>Highlighted is where mapping didn’t give a good result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7CB9DD9-9785-8B48-AB77-CDBE50F68137}"/>
              </a:ext>
            </a:extLst>
          </p:cNvPr>
          <p:cNvSpPr/>
          <p:nvPr/>
        </p:nvSpPr>
        <p:spPr>
          <a:xfrm>
            <a:off x="3361386" y="1143000"/>
            <a:ext cx="3760631" cy="31231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70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B97750-2441-CD46-8BE2-AD9EE4B50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50" y="1187450"/>
            <a:ext cx="3644900" cy="4483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C5074E-DE54-134E-8F6A-3537F3DA5537}"/>
              </a:ext>
            </a:extLst>
          </p:cNvPr>
          <p:cNvSpPr txBox="1"/>
          <p:nvPr/>
        </p:nvSpPr>
        <p:spPr>
          <a:xfrm>
            <a:off x="399246" y="3244334"/>
            <a:ext cx="347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 values from tesseract 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F76D3-C54A-FA4C-922C-9470B62CB6B6}"/>
              </a:ext>
            </a:extLst>
          </p:cNvPr>
          <p:cNvSpPr txBox="1"/>
          <p:nvPr/>
        </p:nvSpPr>
        <p:spPr>
          <a:xfrm>
            <a:off x="1287887" y="3613666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60%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674BAB8F-210D-D044-86CF-65A091E4D81E}"/>
              </a:ext>
            </a:extLst>
          </p:cNvPr>
          <p:cNvSpPr/>
          <p:nvPr/>
        </p:nvSpPr>
        <p:spPr>
          <a:xfrm>
            <a:off x="4468969" y="1187450"/>
            <a:ext cx="1996225" cy="25498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016835B-86FB-0448-BA6D-4F85F75A15EB}"/>
              </a:ext>
            </a:extLst>
          </p:cNvPr>
          <p:cNvSpPr/>
          <p:nvPr/>
        </p:nvSpPr>
        <p:spPr>
          <a:xfrm>
            <a:off x="4443211" y="1648496"/>
            <a:ext cx="2859110" cy="23181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60156516-1B9E-F445-A402-2AAB593EF07E}"/>
              </a:ext>
            </a:extLst>
          </p:cNvPr>
          <p:cNvSpPr/>
          <p:nvPr/>
        </p:nvSpPr>
        <p:spPr>
          <a:xfrm>
            <a:off x="4468969" y="1867437"/>
            <a:ext cx="2446986" cy="23181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CAD8A038-25E7-FE42-9905-580AAD4E1968}"/>
              </a:ext>
            </a:extLst>
          </p:cNvPr>
          <p:cNvSpPr/>
          <p:nvPr/>
        </p:nvSpPr>
        <p:spPr>
          <a:xfrm>
            <a:off x="4468969" y="2949262"/>
            <a:ext cx="2923504" cy="6644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06626E4-75E9-BD46-993C-B9687F83FA53}"/>
              </a:ext>
            </a:extLst>
          </p:cNvPr>
          <p:cNvSpPr/>
          <p:nvPr/>
        </p:nvSpPr>
        <p:spPr>
          <a:xfrm>
            <a:off x="4456090" y="2730321"/>
            <a:ext cx="2459865" cy="21894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E8F0E3E-A5AD-6F44-AECF-EF265763FDF7}"/>
              </a:ext>
            </a:extLst>
          </p:cNvPr>
          <p:cNvSpPr/>
          <p:nvPr/>
        </p:nvSpPr>
        <p:spPr>
          <a:xfrm>
            <a:off x="4443211" y="2511380"/>
            <a:ext cx="2137893" cy="20606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96396-C951-2249-8F1D-EF02CEEBD0A0}"/>
              </a:ext>
            </a:extLst>
          </p:cNvPr>
          <p:cNvSpPr txBox="1"/>
          <p:nvPr/>
        </p:nvSpPr>
        <p:spPr>
          <a:xfrm>
            <a:off x="191772" y="4068792"/>
            <a:ext cx="427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Highlighted are where the values are wrong</a:t>
            </a:r>
          </a:p>
        </p:txBody>
      </p:sp>
    </p:spTree>
    <p:extLst>
      <p:ext uri="{BB962C8B-B14F-4D97-AF65-F5344CB8AC3E}">
        <p14:creationId xmlns:p14="http://schemas.microsoft.com/office/powerpoint/2010/main" val="69036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960E-ECA6-514D-9B90-E3C63A13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370" y="2766218"/>
            <a:ext cx="2536065" cy="1325563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218964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FD7EC1-003F-7A40-999F-83F63FBB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02" y="0"/>
            <a:ext cx="9149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90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E0CB1C-0E66-B544-B624-AD2CAED92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730250"/>
            <a:ext cx="8953500" cy="539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672F2-7612-C64E-BF87-16A27F154339}"/>
              </a:ext>
            </a:extLst>
          </p:cNvPr>
          <p:cNvSpPr txBox="1"/>
          <p:nvPr/>
        </p:nvSpPr>
        <p:spPr>
          <a:xfrm>
            <a:off x="5035640" y="360918"/>
            <a:ext cx="16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Tesseract result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2730901-5D04-964C-A9E4-E12286E7ACA5}"/>
              </a:ext>
            </a:extLst>
          </p:cNvPr>
          <p:cNvSpPr/>
          <p:nvPr/>
        </p:nvSpPr>
        <p:spPr>
          <a:xfrm>
            <a:off x="1619250" y="2253803"/>
            <a:ext cx="2334564" cy="20606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2EE109EB-FEF9-DC4D-8C8F-E93C2D61973C}"/>
              </a:ext>
            </a:extLst>
          </p:cNvPr>
          <p:cNvSpPr/>
          <p:nvPr/>
        </p:nvSpPr>
        <p:spPr>
          <a:xfrm>
            <a:off x="5937161" y="2021983"/>
            <a:ext cx="1777284" cy="24469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188AB3F1-A222-634F-9D0E-E37429CE7640}"/>
              </a:ext>
            </a:extLst>
          </p:cNvPr>
          <p:cNvSpPr/>
          <p:nvPr/>
        </p:nvSpPr>
        <p:spPr>
          <a:xfrm>
            <a:off x="5937161" y="2253803"/>
            <a:ext cx="1957588" cy="20606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1AFAA494-082C-3746-9798-F83740B54781}"/>
              </a:ext>
            </a:extLst>
          </p:cNvPr>
          <p:cNvSpPr/>
          <p:nvPr/>
        </p:nvSpPr>
        <p:spPr>
          <a:xfrm>
            <a:off x="4829577" y="4134118"/>
            <a:ext cx="3219719" cy="81136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143870C-4CE0-494E-8574-801CC196BCA2}"/>
              </a:ext>
            </a:extLst>
          </p:cNvPr>
          <p:cNvSpPr/>
          <p:nvPr/>
        </p:nvSpPr>
        <p:spPr>
          <a:xfrm>
            <a:off x="5692462" y="2665927"/>
            <a:ext cx="2768958" cy="20606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C5B8FB70-F43C-A847-B0E7-C77609E39DB7}"/>
              </a:ext>
            </a:extLst>
          </p:cNvPr>
          <p:cNvSpPr/>
          <p:nvPr/>
        </p:nvSpPr>
        <p:spPr>
          <a:xfrm>
            <a:off x="5138670" y="3696237"/>
            <a:ext cx="347730" cy="2189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3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195</Words>
  <Application>Microsoft Macintosh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Example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Jingjing Lin</dc:creator>
  <cp:lastModifiedBy>Jingjing Lin</cp:lastModifiedBy>
  <cp:revision>8</cp:revision>
  <dcterms:created xsi:type="dcterms:W3CDTF">2019-06-11T21:48:39Z</dcterms:created>
  <dcterms:modified xsi:type="dcterms:W3CDTF">2019-06-11T22:38:50Z</dcterms:modified>
</cp:coreProperties>
</file>