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41662a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41662a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41662ae5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41662ae5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941662ae5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941662ae5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41662ae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941662ae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941662ae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941662ae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python-visualization/folium/master/examples/data/us-states.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Causes of Death in The United States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Aspen Simpson, Daniel Adamson, Kaitlynn Nguyen, Noor Zaki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81550"/>
            <a:ext cx="7038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Our project focuses on mapping and visualizing the leading causes of death in the United States, where those causes of death are most prevalent, and which causes are most </a:t>
            </a:r>
            <a:r>
              <a:rPr lang="en" sz="1500"/>
              <a:t>prevalent</a:t>
            </a:r>
            <a:r>
              <a:rPr lang="en" sz="1500"/>
              <a:t> over time.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Further exploration can be done about whether those causes of death have potential correlations with environmental factors.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Resources: dataset titled “Leading Causes of Death in the United States, 1999-2017”, JavaScript  libraries like Leaflet and Plotly; Google Chrome DevTools; HTML;- Python Flask; SQL; CSS; Chart. js file.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Final Deliverable: We will create a web application, featuring a  map, plots, and a dropdown menu.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Completed map with popups and dropdown menus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Variables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createMap function to initialize the map and add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 function to load the states using json data. (“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https://raw.githubusercontent.com/python-visualization/folium/master/examples/data/us-states.json</a:t>
            </a:r>
            <a:r>
              <a:rPr lang="en"/>
              <a:t>").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unique years and causes of death to create two separate drop down menu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Added:   </a:t>
            </a:r>
            <a:r>
              <a:rPr b="1" lang="en" u="sng"/>
              <a:t>function updateMap() { </a:t>
            </a:r>
            <a:r>
              <a:rPr lang="en"/>
              <a:t>to make map update.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Filtered the csv data for selected years and causes of death using column name from merged file and variables created previously.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LASTLY, after filtering the data for causes of death and death rates  per state MAP INITIALIZATION WAS added in order to add GEOJSON layer.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library used: d3.js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d3 to create line graph from json file.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separate html for line graph, so we could all work on different parts of the project.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Line graph shows number of deaths overtime by cause for each individual state or can look at U.S. as a whole.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Plotly to generate bar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separate .html page for bar chart.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two dropdown events, one for state names and one for years.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watches for changes in the dropdown menus, then searches for data connected to year and state selected in dropdown menu.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62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Finally created a web application that features a map of the United States 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Two plots: Line and Bar Graph that have drop down menus to show each state with different years  regarding the causes of death    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