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A512D-D4CF-4AE0-A0E6-BF108B37364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CA2CD-2EA2-4C69-9C4C-735DEEC10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61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4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21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7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5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3FF9-020A-4C10-B3F9-53D0578C8D6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AC8D5-D35B-4318-BE7B-516DBFEE9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3F4466-2299-4DEA-8A86-B0CC15729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57620"/>
              </p:ext>
            </p:extLst>
          </p:nvPr>
        </p:nvGraphicFramePr>
        <p:xfrm>
          <a:off x="989900" y="2131060"/>
          <a:ext cx="8128000" cy="261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74806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13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6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7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Võ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Vĩnh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8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Toàn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63672"/>
                  </a:ext>
                </a:extLst>
              </a:tr>
              <a:tr h="3854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Bích</a:t>
                      </a:r>
                      <a:r>
                        <a:rPr lang="en-US" dirty="0"/>
                        <a:t>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7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Hữu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968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1A7AC0-432B-4637-BF33-9679DF2587DB}"/>
              </a:ext>
            </a:extLst>
          </p:cNvPr>
          <p:cNvSpPr txBox="1"/>
          <p:nvPr/>
        </p:nvSpPr>
        <p:spPr>
          <a:xfrm>
            <a:off x="989900" y="784370"/>
            <a:ext cx="49746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TP-JK3N1_4TCN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TeamName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TP-JK3N1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ProjectName:4TCN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SocialNetwork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8410C-3DBF-4E6D-9978-CF77F4DD371B}"/>
              </a:ext>
            </a:extLst>
          </p:cNvPr>
          <p:cNvSpPr txBox="1"/>
          <p:nvPr/>
        </p:nvSpPr>
        <p:spPr>
          <a:xfrm>
            <a:off x="989900" y="1707159"/>
            <a:ext cx="129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1.Member</a:t>
            </a:r>
          </a:p>
        </p:txBody>
      </p:sp>
    </p:spTree>
    <p:extLst>
      <p:ext uri="{BB962C8B-B14F-4D97-AF65-F5344CB8AC3E}">
        <p14:creationId xmlns:p14="http://schemas.microsoft.com/office/powerpoint/2010/main" val="6343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F783F-2295-47EC-A24B-F1861DCD208D}"/>
              </a:ext>
            </a:extLst>
          </p:cNvPr>
          <p:cNvSpPr txBox="1"/>
          <p:nvPr/>
        </p:nvSpPr>
        <p:spPr>
          <a:xfrm>
            <a:off x="725647" y="1295937"/>
            <a:ext cx="212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2. Introduce Project: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6A91-6D1D-44B8-A82D-DD374ED60C16}"/>
              </a:ext>
            </a:extLst>
          </p:cNvPr>
          <p:cNvSpPr txBox="1"/>
          <p:nvPr/>
        </p:nvSpPr>
        <p:spPr>
          <a:xfrm>
            <a:off x="725647" y="2856614"/>
            <a:ext cx="840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950"/>
                </a:solidFill>
                <a:latin typeface="Helvetica" panose="020B0604020202020204" pitchFamily="34" charset="0"/>
              </a:rPr>
              <a:t>S</a:t>
            </a:r>
            <a:r>
              <a:rPr lang="en-US" b="0" i="0" dirty="0">
                <a:solidFill>
                  <a:srgbClr val="444950"/>
                </a:solidFill>
                <a:effectLst/>
                <a:latin typeface="Helvetica" panose="020B0604020202020204" pitchFamily="34" charset="0"/>
              </a:rPr>
              <a:t>ocial media is </a:t>
            </a:r>
            <a:r>
              <a:rPr lang="en-US" dirty="0">
                <a:solidFill>
                  <a:srgbClr val="444950"/>
                </a:solidFill>
                <a:latin typeface="Helvetica" panose="020B0604020202020204" pitchFamily="34" charset="0"/>
              </a:rPr>
              <a:t>a hot and difficult topic so m</a:t>
            </a:r>
            <a:r>
              <a:rPr lang="en-US" b="0" i="0" dirty="0">
                <a:solidFill>
                  <a:srgbClr val="444950"/>
                </a:solidFill>
                <a:effectLst/>
                <a:latin typeface="Helvetica" panose="020B0604020202020204" pitchFamily="34" charset="0"/>
              </a:rPr>
              <a:t>y team desires to create a private social media by ourselves which brings a lot of challenges such as </a:t>
            </a:r>
            <a:r>
              <a:rPr lang="en-US" b="0" i="0" dirty="0" err="1">
                <a:solidFill>
                  <a:srgbClr val="444950"/>
                </a:solidFill>
                <a:effectLst/>
                <a:latin typeface="Helvetica" panose="020B0604020202020204" pitchFamily="34" charset="0"/>
              </a:rPr>
              <a:t>expericences</a:t>
            </a:r>
            <a:r>
              <a:rPr lang="en-US" b="0" i="0" dirty="0">
                <a:solidFill>
                  <a:srgbClr val="44495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F783F-2295-47EC-A24B-F1861DCD208D}"/>
              </a:ext>
            </a:extLst>
          </p:cNvPr>
          <p:cNvSpPr txBox="1"/>
          <p:nvPr/>
        </p:nvSpPr>
        <p:spPr>
          <a:xfrm>
            <a:off x="725647" y="1270771"/>
            <a:ext cx="212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3. Project Detail: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6A91-6D1D-44B8-A82D-DD374ED60C16}"/>
              </a:ext>
            </a:extLst>
          </p:cNvPr>
          <p:cNvSpPr txBox="1"/>
          <p:nvPr/>
        </p:nvSpPr>
        <p:spPr>
          <a:xfrm>
            <a:off x="725647" y="1724100"/>
            <a:ext cx="8409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User:</a:t>
            </a:r>
            <a:br>
              <a:rPr lang="en-US" dirty="0"/>
            </a:br>
            <a:r>
              <a:rPr lang="en-US" dirty="0"/>
              <a:t>	- Register </a:t>
            </a:r>
            <a:br>
              <a:rPr lang="en-US" dirty="0"/>
            </a:br>
            <a:r>
              <a:rPr lang="en-US" dirty="0"/>
              <a:t>	- Login, Logout</a:t>
            </a:r>
          </a:p>
          <a:p>
            <a:r>
              <a:rPr lang="en-US" dirty="0"/>
              <a:t>	- Add, delete friend</a:t>
            </a:r>
          </a:p>
          <a:p>
            <a:r>
              <a:rPr lang="en-US" dirty="0"/>
              <a:t>	- Create, update, delete post</a:t>
            </a:r>
          </a:p>
          <a:p>
            <a:r>
              <a:rPr lang="en-US" dirty="0"/>
              <a:t>	- Create, update, delete comment</a:t>
            </a:r>
          </a:p>
          <a:p>
            <a:r>
              <a:rPr lang="en-US" dirty="0"/>
              <a:t>	- Chat and delete chatting</a:t>
            </a:r>
          </a:p>
          <a:p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556D3-2C19-445B-96EB-B59D911B010A}"/>
              </a:ext>
            </a:extLst>
          </p:cNvPr>
          <p:cNvSpPr txBox="1"/>
          <p:nvPr/>
        </p:nvSpPr>
        <p:spPr>
          <a:xfrm>
            <a:off x="953548" y="4433067"/>
            <a:ext cx="840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Admin:</a:t>
            </a:r>
            <a:br>
              <a:rPr lang="en-US" dirty="0"/>
            </a:br>
            <a:r>
              <a:rPr lang="en-US" dirty="0"/>
              <a:t>	-  Block user </a:t>
            </a:r>
          </a:p>
          <a:p>
            <a:r>
              <a:rPr lang="en-US" dirty="0"/>
              <a:t>	-  </a:t>
            </a:r>
            <a:r>
              <a:rPr lang="en-US" dirty="0" err="1"/>
              <a:t>Vertify</a:t>
            </a:r>
            <a:r>
              <a:rPr lang="en-US" dirty="0"/>
              <a:t> account </a:t>
            </a:r>
          </a:p>
        </p:txBody>
      </p:sp>
    </p:spTree>
    <p:extLst>
      <p:ext uri="{BB962C8B-B14F-4D97-AF65-F5344CB8AC3E}">
        <p14:creationId xmlns:p14="http://schemas.microsoft.com/office/powerpoint/2010/main" val="6924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F783F-2295-47EC-A24B-F1861DCD208D}"/>
              </a:ext>
            </a:extLst>
          </p:cNvPr>
          <p:cNvSpPr txBox="1"/>
          <p:nvPr/>
        </p:nvSpPr>
        <p:spPr>
          <a:xfrm>
            <a:off x="725647" y="1270771"/>
            <a:ext cx="212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4. Using: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6A91-6D1D-44B8-A82D-DD374ED60C16}"/>
              </a:ext>
            </a:extLst>
          </p:cNvPr>
          <p:cNvSpPr txBox="1"/>
          <p:nvPr/>
        </p:nvSpPr>
        <p:spPr>
          <a:xfrm>
            <a:off x="725647" y="1724100"/>
            <a:ext cx="8409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MariaDB</a:t>
            </a:r>
          </a:p>
          <a:p>
            <a:r>
              <a:rPr lang="en-US" dirty="0" err="1"/>
              <a:t>Mybatis</a:t>
            </a:r>
            <a:endParaRPr lang="en-US" dirty="0"/>
          </a:p>
          <a:p>
            <a:r>
              <a:rPr lang="en-US" dirty="0"/>
              <a:t>Spring MVC</a:t>
            </a:r>
          </a:p>
          <a:p>
            <a:r>
              <a:rPr lang="en-US" dirty="0"/>
              <a:t>Web Socket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HTML,CSS </a:t>
            </a:r>
          </a:p>
        </p:txBody>
      </p:sp>
    </p:spTree>
    <p:extLst>
      <p:ext uri="{BB962C8B-B14F-4D97-AF65-F5344CB8AC3E}">
        <p14:creationId xmlns:p14="http://schemas.microsoft.com/office/powerpoint/2010/main" val="271293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150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</cp:revision>
  <dcterms:created xsi:type="dcterms:W3CDTF">2020-08-24T03:41:03Z</dcterms:created>
  <dcterms:modified xsi:type="dcterms:W3CDTF">2020-08-24T05:02:25Z</dcterms:modified>
</cp:coreProperties>
</file>