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8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4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Thatiane Pimenta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772036"/>
          </a:xfrm>
        </p:spPr>
        <p:txBody>
          <a:bodyPr>
            <a:normAutofit/>
          </a:bodyPr>
          <a:lstStyle/>
          <a:p>
            <a:r>
              <a:rPr lang="en-US" dirty="0" smtClean="0"/>
              <a:t>(13) 9 9167 8295 (</a:t>
            </a:r>
            <a:r>
              <a:rPr lang="en-US" dirty="0" err="1" smtClean="0"/>
              <a:t>whatsapp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estrela_atelier</a:t>
            </a:r>
            <a:r>
              <a:rPr lang="en-US" dirty="0" smtClean="0"/>
              <a:t> (</a:t>
            </a:r>
            <a:r>
              <a:rPr lang="en-US" dirty="0" err="1" smtClean="0"/>
              <a:t>instagran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18" y="115910"/>
            <a:ext cx="4177683" cy="3770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90392" y="4052251"/>
            <a:ext cx="8686800" cy="14649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Thatiane Pimenta</a:t>
            </a:r>
            <a:endParaRPr lang="en-US" sz="4800" b="1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290392" y="4881789"/>
            <a:ext cx="8686800" cy="7720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(13) 9 9167 8295 (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whatsapp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estrela_atelier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instagran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2" y="360608"/>
            <a:ext cx="3981300" cy="35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8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 Blossom 16x9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7.potx" id="{A8D831F9-2DA4-4700-B230-431725864604}" vid="{ED9A2A59-32A4-4461-8593-D9E87F204B18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Cherry blossom nature presentation (widescreen)</Template>
  <TotalTime>21</TotalTime>
  <Words>30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Cambria</vt:lpstr>
      <vt:lpstr>Cherry Blossom 16x9</vt:lpstr>
      <vt:lpstr>Thatiane Pimenta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Thatiane Pimenta</dc:title>
  <dc:creator>Alex Pimenta</dc:creator>
  <cp:lastModifiedBy>Alex Pimenta</cp:lastModifiedBy>
  <cp:revision>3</cp:revision>
  <dcterms:created xsi:type="dcterms:W3CDTF">2018-05-31T03:16:53Z</dcterms:created>
  <dcterms:modified xsi:type="dcterms:W3CDTF">2018-05-31T03:38:05Z</dcterms:modified>
</cp:coreProperties>
</file>