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CA"/>
    <a:srgbClr val="FF1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7932-C3D2-4CF5-AA55-FA451707ED5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12-8BC3-4C00-A9B2-3A793F4D1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64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7932-C3D2-4CF5-AA55-FA451707ED5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12-8BC3-4C00-A9B2-3A793F4D1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45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7932-C3D2-4CF5-AA55-FA451707ED5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12-8BC3-4C00-A9B2-3A793F4D1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77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7932-C3D2-4CF5-AA55-FA451707ED5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12-8BC3-4C00-A9B2-3A793F4D1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7932-C3D2-4CF5-AA55-FA451707ED5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12-8BC3-4C00-A9B2-3A793F4D1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13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7932-C3D2-4CF5-AA55-FA451707ED5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12-8BC3-4C00-A9B2-3A793F4D1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62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7932-C3D2-4CF5-AA55-FA451707ED5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12-8BC3-4C00-A9B2-3A793F4D1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4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7932-C3D2-4CF5-AA55-FA451707ED5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12-8BC3-4C00-A9B2-3A793F4D1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1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7932-C3D2-4CF5-AA55-FA451707ED5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12-8BC3-4C00-A9B2-3A793F4D1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48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7932-C3D2-4CF5-AA55-FA451707ED5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12-8BC3-4C00-A9B2-3A793F4D1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78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7932-C3D2-4CF5-AA55-FA451707ED5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D12-8BC3-4C00-A9B2-3A793F4D1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7932-C3D2-4CF5-AA55-FA451707ED51}" type="datetimeFigureOut">
              <a:rPr lang="pt-BR" smtClean="0"/>
              <a:t>14/02/2018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C6D12-8BC3-4C00-A9B2-3A793F4D1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94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/>
          <p:cNvSpPr/>
          <p:nvPr/>
        </p:nvSpPr>
        <p:spPr>
          <a:xfrm>
            <a:off x="978794" y="515155"/>
            <a:ext cx="4816699" cy="4816699"/>
          </a:xfrm>
          <a:prstGeom prst="star5">
            <a:avLst/>
          </a:prstGeom>
          <a:solidFill>
            <a:srgbClr val="FF1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41" y="1558344"/>
            <a:ext cx="2898603" cy="37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3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Pimenta</dc:creator>
  <cp:lastModifiedBy>Alex Pimenta</cp:lastModifiedBy>
  <cp:revision>4</cp:revision>
  <dcterms:created xsi:type="dcterms:W3CDTF">2018-02-13T12:56:06Z</dcterms:created>
  <dcterms:modified xsi:type="dcterms:W3CDTF">2018-02-14T13:57:20Z</dcterms:modified>
</cp:coreProperties>
</file>