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73C5"/>
    <a:srgbClr val="E2B5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603"/>
  </p:normalViewPr>
  <p:slideViewPr>
    <p:cSldViewPr snapToGrid="0" snapToObjects="1">
      <p:cViewPr varScale="1">
        <p:scale>
          <a:sx n="84" d="100"/>
          <a:sy n="84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7EE8-EE90-6740-AADA-43024B906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699B1-EAE4-1048-B60B-D0D73C61C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CA6A3-D819-0348-B18A-790322D6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976E-B7F8-9C44-8C85-C165647C2D15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9F1AC-D41C-664B-8A7B-DDE7CC18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95572-9E7B-A944-B3DD-1E7320D1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5DE7-F4CF-9543-9348-234A5B8B6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9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8BBD-AF40-B34A-8B7E-6F2080FA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09D9A-AC14-BE44-8D59-44576788A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989B4-CC1A-CF4A-8724-67AB6543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976E-B7F8-9C44-8C85-C165647C2D15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B63D7-75C3-6345-8462-8210599F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02534-C943-FD41-8739-26EA4C48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5DE7-F4CF-9543-9348-234A5B8B6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8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86177E-7F68-A341-8135-373964EFC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5789D-4252-9247-9802-0DD6EF3D3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8609E-5788-F24E-8519-B5D0AEF8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976E-B7F8-9C44-8C85-C165647C2D15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B45BB-1CAC-8E4B-852D-0F08D046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D653-83DA-8F40-8F74-2E389BD5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5DE7-F4CF-9543-9348-234A5B8B6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1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6F58-8C17-274C-8FDB-3C6664E8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AB307-019C-104D-8012-F5FF336B9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80D9A-96D5-A445-ABDD-E25C9EF0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976E-B7F8-9C44-8C85-C165647C2D15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0FC43-42EA-574B-AD53-715EA57D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E1A83-5BB8-E34B-8D9D-27323A1B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5DE7-F4CF-9543-9348-234A5B8B6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5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185D-BCB6-EE44-AAB7-F644FFCF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2681A-4D59-8144-96E7-E7F01E6C3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716D5-FDBA-AD49-8F8D-E20F2E62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976E-B7F8-9C44-8C85-C165647C2D15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3E523-01FD-F242-8665-8BD9E4BF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9A838-1D60-B947-A54E-86BA8772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5DE7-F4CF-9543-9348-234A5B8B6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7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6B946-49E7-2A41-91BF-3BC966B1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F5FE4-5641-A243-8FA1-093380DFD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518B9-4F6B-854A-AE05-70B41B9B5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141A0-320B-EC48-ABF6-5E598EF5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976E-B7F8-9C44-8C85-C165647C2D15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5DF94-1BE9-F340-8C6A-3BE5EC4E9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CE015-2FB5-0544-8250-EBAEF0A7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5DE7-F4CF-9543-9348-234A5B8B6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3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7116-AE77-BA42-9FEC-1FF9C015D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0D8E6-90C3-9A46-AF9A-6B036E1B2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C1023-2908-2B4D-B7B9-2480499A5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90B52-8089-0040-8C2B-91D2C731C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2361A-EE89-2244-BC11-56DDE3AAF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FB5C2-D852-2146-97C8-255ED8F27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976E-B7F8-9C44-8C85-C165647C2D15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0CDDC0-90F8-8744-9F52-6672CA5B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EA0E8-A4D9-CC45-B3C6-E4717625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5DE7-F4CF-9543-9348-234A5B8B6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7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91F8-410B-E14B-9E6C-8923E7A4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BCA7C-5881-704F-9FD6-6C1DAD3B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976E-B7F8-9C44-8C85-C165647C2D15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39321-1BC4-834E-A116-6A85974F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03796-60DE-104C-9CE7-99EBBD31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5DE7-F4CF-9543-9348-234A5B8B6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EBD385-BAC5-4D4C-8EF4-A0F8408CE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976E-B7F8-9C44-8C85-C165647C2D15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D35A63-B9FF-A546-82A1-9EB0581F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0D0E2-DD51-524F-BB3F-4895130A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5DE7-F4CF-9543-9348-234A5B8B6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1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AB2E-5303-D648-BB8C-DBCD4ABD9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7B901-3781-FF4A-908F-0C710EA99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1E2DE-B767-E54A-AB4A-FCB97B946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6A9A9-5685-2A4C-AC1A-4150149B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976E-B7F8-9C44-8C85-C165647C2D15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AEBDA-6398-324C-A269-233B88E82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EBE51-78BA-2441-BBB3-EA91936A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5DE7-F4CF-9543-9348-234A5B8B6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3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65492-9FD1-7245-AAE1-8F4B43A6F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D13B39-B549-DE44-B296-42BDB93FA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5C87C-6A0B-734E-811B-678F34E50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2C2FD-8801-734E-B4F6-D216D8FE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976E-B7F8-9C44-8C85-C165647C2D15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5A64E-A069-A943-95F6-680157CC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76D39-9AAC-BA4C-B18F-3597635D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5DE7-F4CF-9543-9348-234A5B8B6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9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64C6E4-AA87-7340-9F21-C20E09A1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534EB-3D76-6E4B-8E50-121BF425C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981E6-1428-B143-AAE1-0B5710EC1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B976E-B7F8-9C44-8C85-C165647C2D15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7B00A-79DF-8C4F-A2B3-2A6EDAD61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4C8B2-649F-E744-A5D1-D4F3B2027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5DE7-F4CF-9543-9348-234A5B8B6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4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1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7AA40F4-E752-8547-8B07-DD032C4E7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420" y="703318"/>
            <a:ext cx="3748487" cy="3748487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69211D-7110-E546-9EE4-BFEF689446A5}"/>
              </a:ext>
            </a:extLst>
          </p:cNvPr>
          <p:cNvSpPr txBox="1"/>
          <p:nvPr/>
        </p:nvSpPr>
        <p:spPr>
          <a:xfrm>
            <a:off x="2356597" y="1989917"/>
            <a:ext cx="6558206" cy="193899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0" b="1" dirty="0">
                <a:ln w="12700" cmpd="sng">
                  <a:solidFill>
                    <a:srgbClr val="C173C5"/>
                  </a:solidFill>
                  <a:prstDash val="solid"/>
                </a:ln>
                <a:solidFill>
                  <a:srgbClr val="E2B5EE"/>
                </a:solidFill>
                <a:latin typeface="Kunstler Script" panose="030304020206070D0D06" pitchFamily="66" charset="77"/>
              </a:rPr>
              <a:t>Estrela </a:t>
            </a:r>
            <a:r>
              <a:rPr lang="en-US" sz="12000" b="1" dirty="0">
                <a:ln w="12700" cmpd="sng">
                  <a:solidFill>
                    <a:srgbClr val="C173C5"/>
                  </a:solidFill>
                  <a:prstDash val="solid"/>
                </a:ln>
                <a:solidFill>
                  <a:srgbClr val="E2B5EE"/>
                </a:solidFill>
                <a:latin typeface="Kunstler Script" panose="020F0502020204030204" pitchFamily="34" charset="0"/>
                <a:ea typeface="Brush Script MT" panose="03060802040406070304" pitchFamily="66" charset="-122"/>
                <a:cs typeface="Kunstler Script" panose="020F0502020204030204" pitchFamily="34" charset="0"/>
              </a:rPr>
              <a:t>Atelier</a:t>
            </a:r>
            <a:endParaRPr lang="en-US" sz="12000" b="1" dirty="0">
              <a:ln w="12700" cmpd="sng">
                <a:solidFill>
                  <a:srgbClr val="C173C5"/>
                </a:solidFill>
                <a:prstDash val="solid"/>
              </a:ln>
              <a:solidFill>
                <a:srgbClr val="E2B5EE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E84440-777E-7D4C-8151-1F5ECF22A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367" y="1180024"/>
            <a:ext cx="1452057" cy="19671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F0D26B-FEC8-E94E-9765-3AC8D0671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3426" y="1989917"/>
            <a:ext cx="2406998" cy="2314421"/>
          </a:xfrm>
          <a:prstGeom prst="rect">
            <a:avLst/>
          </a:prstGeom>
          <a:effectLst/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ED6C02D-B83D-774A-ADF8-C6234D34322E}"/>
              </a:ext>
            </a:extLst>
          </p:cNvPr>
          <p:cNvSpPr txBox="1"/>
          <p:nvPr/>
        </p:nvSpPr>
        <p:spPr>
          <a:xfrm>
            <a:off x="2862155" y="4300390"/>
            <a:ext cx="2585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estrela_atelier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9FFA81B-775F-1B49-B463-4F9A87677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754" y="4343255"/>
            <a:ext cx="535168" cy="53516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2094E47-4093-D64F-9F83-21811AD50F3A}"/>
              </a:ext>
            </a:extLst>
          </p:cNvPr>
          <p:cNvSpPr txBox="1"/>
          <p:nvPr/>
        </p:nvSpPr>
        <p:spPr>
          <a:xfrm>
            <a:off x="6567491" y="4282119"/>
            <a:ext cx="2945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(13) 99666-2000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CA5BF10-2AAF-834F-AD7F-2DBC69B081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1974" y="4326947"/>
            <a:ext cx="584774" cy="58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1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77F0A06-93F6-1E45-878A-6009280BB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035" y="1282889"/>
            <a:ext cx="3420002" cy="32319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3B6922-A421-3946-BE3A-E14F60974BA3}"/>
              </a:ext>
            </a:extLst>
          </p:cNvPr>
          <p:cNvSpPr txBox="1"/>
          <p:nvPr/>
        </p:nvSpPr>
        <p:spPr>
          <a:xfrm>
            <a:off x="2131047" y="1140877"/>
            <a:ext cx="26436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ln w="12700" cmpd="sng">
                  <a:solidFill>
                    <a:srgbClr val="C173C5"/>
                  </a:solidFill>
                  <a:prstDash val="solid"/>
                </a:ln>
                <a:solidFill>
                  <a:srgbClr val="E2B5EE"/>
                </a:solidFill>
                <a:latin typeface="Kunstler Script" panose="030304020206070D0D06" pitchFamily="66" charset="77"/>
              </a:rPr>
              <a:t>Estrela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DC66B-F8E4-8D4A-B2E3-37D1B54BB593}"/>
              </a:ext>
            </a:extLst>
          </p:cNvPr>
          <p:cNvSpPr txBox="1"/>
          <p:nvPr/>
        </p:nvSpPr>
        <p:spPr>
          <a:xfrm>
            <a:off x="6444184" y="3275590"/>
            <a:ext cx="26148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ln w="12700" cmpd="sng">
                  <a:solidFill>
                    <a:srgbClr val="C173C5"/>
                  </a:solidFill>
                  <a:prstDash val="solid"/>
                </a:ln>
                <a:solidFill>
                  <a:srgbClr val="E2B5EE"/>
                </a:solidFill>
                <a:latin typeface="Kunstler Script" panose="030304020206070D0D06" pitchFamily="66" charset="77"/>
              </a:rPr>
              <a:t>Atelier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DB6B44-7DE7-BA4E-A24A-1C93FC1D8975}"/>
              </a:ext>
            </a:extLst>
          </p:cNvPr>
          <p:cNvSpPr txBox="1"/>
          <p:nvPr/>
        </p:nvSpPr>
        <p:spPr>
          <a:xfrm>
            <a:off x="4763253" y="2520348"/>
            <a:ext cx="14686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n w="12700" cmpd="sng">
                  <a:solidFill>
                    <a:srgbClr val="C173C5"/>
                  </a:solidFill>
                  <a:prstDash val="solid"/>
                </a:ln>
                <a:solidFill>
                  <a:srgbClr val="E2B5EE"/>
                </a:solidFill>
                <a:latin typeface="Aharoni" panose="02010803020104030203" pitchFamily="2" charset="-79"/>
                <a:ea typeface="Brush Script MT" panose="03060802040406070304" pitchFamily="66" charset="-122"/>
                <a:cs typeface="Aharoni" panose="02010803020104030203" pitchFamily="2" charset="-79"/>
              </a:rPr>
              <a:t>EA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F7B237-1744-A544-B841-AB5B34025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173" y="1226605"/>
            <a:ext cx="1833949" cy="17634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958DA8E-F369-F148-9153-E9924AF77800}"/>
              </a:ext>
            </a:extLst>
          </p:cNvPr>
          <p:cNvSpPr txBox="1"/>
          <p:nvPr/>
        </p:nvSpPr>
        <p:spPr>
          <a:xfrm>
            <a:off x="2876442" y="4571134"/>
            <a:ext cx="2585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estrela_atelier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6C0DF2E-7FBE-EE49-A77E-4C94417CC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041" y="4613999"/>
            <a:ext cx="535168" cy="5351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05C4FE8-FBFB-D44C-A8F7-87B4650E84F7}"/>
              </a:ext>
            </a:extLst>
          </p:cNvPr>
          <p:cNvSpPr txBox="1"/>
          <p:nvPr/>
        </p:nvSpPr>
        <p:spPr>
          <a:xfrm>
            <a:off x="6581778" y="4552863"/>
            <a:ext cx="2945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(13) 99666-2000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22D6A6A-3E71-0749-BB2A-CEC87E4628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0550" y="4612699"/>
            <a:ext cx="570918" cy="57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4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D7DA508-AC14-904F-AFE5-0A2E047E2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169" y="1418863"/>
            <a:ext cx="3410148" cy="3244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233941-564B-D848-A148-35CE6B660E81}"/>
              </a:ext>
            </a:extLst>
          </p:cNvPr>
          <p:cNvSpPr txBox="1"/>
          <p:nvPr/>
        </p:nvSpPr>
        <p:spPr>
          <a:xfrm>
            <a:off x="6399045" y="3349710"/>
            <a:ext cx="26564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ln w="12700" cmpd="sng">
                  <a:solidFill>
                    <a:srgbClr val="C173C5"/>
                  </a:solidFill>
                  <a:prstDash val="solid"/>
                </a:ln>
                <a:solidFill>
                  <a:srgbClr val="E2B5EE"/>
                </a:solidFill>
                <a:latin typeface="Kunstler Script" panose="030304020206070D0D06" pitchFamily="66" charset="77"/>
              </a:rPr>
              <a:t>Atelier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073B4-9EB8-494B-AFFA-3F68C6037E35}"/>
              </a:ext>
            </a:extLst>
          </p:cNvPr>
          <p:cNvSpPr txBox="1"/>
          <p:nvPr/>
        </p:nvSpPr>
        <p:spPr>
          <a:xfrm>
            <a:off x="2173839" y="1221697"/>
            <a:ext cx="26436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ln w="12700" cmpd="sng">
                  <a:solidFill>
                    <a:srgbClr val="C173C5"/>
                  </a:solidFill>
                  <a:prstDash val="solid"/>
                </a:ln>
                <a:solidFill>
                  <a:srgbClr val="E2B5EE"/>
                </a:solidFill>
                <a:latin typeface="Kunstler Script" panose="030304020206070D0D06" pitchFamily="66" charset="77"/>
              </a:rPr>
              <a:t>Estrela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2597BC-56EE-4A40-AEB2-7A921B22FB4F}"/>
              </a:ext>
            </a:extLst>
          </p:cNvPr>
          <p:cNvSpPr txBox="1"/>
          <p:nvPr/>
        </p:nvSpPr>
        <p:spPr>
          <a:xfrm>
            <a:off x="4724015" y="2687990"/>
            <a:ext cx="14141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n w="12700" cmpd="sng">
                  <a:solidFill>
                    <a:srgbClr val="C173C5"/>
                  </a:solidFill>
                  <a:prstDash val="solid"/>
                </a:ln>
                <a:solidFill>
                  <a:srgbClr val="E2B5EE"/>
                </a:solidFill>
                <a:latin typeface="Aharoni" panose="020F0502020204030204" pitchFamily="34" charset="0"/>
                <a:ea typeface="Brush Script MT" panose="03060802040406070304" pitchFamily="66" charset="-122"/>
                <a:cs typeface="Aharoni" panose="020F0502020204030204" pitchFamily="34" charset="0"/>
              </a:rPr>
              <a:t>EA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50765E-BBC2-2E41-8660-5E3CC90C7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469" y="1368091"/>
            <a:ext cx="1831287" cy="17608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CA8FCC-9D7D-C840-B8D7-10ABE57C0108}"/>
              </a:ext>
            </a:extLst>
          </p:cNvPr>
          <p:cNvSpPr txBox="1"/>
          <p:nvPr/>
        </p:nvSpPr>
        <p:spPr>
          <a:xfrm>
            <a:off x="2890730" y="4860910"/>
            <a:ext cx="2585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estrela_atelier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2AE032-E7B5-F146-B72E-8DFCEFEBC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329" y="4903775"/>
            <a:ext cx="535168" cy="5351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A2FBAC-0EC8-2A47-BCD7-4A60AE0F19F9}"/>
              </a:ext>
            </a:extLst>
          </p:cNvPr>
          <p:cNvSpPr txBox="1"/>
          <p:nvPr/>
        </p:nvSpPr>
        <p:spPr>
          <a:xfrm>
            <a:off x="6596066" y="4842639"/>
            <a:ext cx="2945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(13) 99666-2000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1C7B5B-EAF3-6845-A55D-4CC2B680C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8258" y="4887863"/>
            <a:ext cx="584775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1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CD8DFF-B664-0047-AF2F-9E970079C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256" y="1352157"/>
            <a:ext cx="1460500" cy="177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6F54B2-B3FC-DB4F-9391-FEDDFAF05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444" y="1978194"/>
            <a:ext cx="2430512" cy="23370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BDFDEB-C4F0-7341-B50A-47F32C9B6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310" y="703318"/>
            <a:ext cx="3748487" cy="37484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ADC1C8-C65D-B34F-A6FB-80DC32E4D990}"/>
              </a:ext>
            </a:extLst>
          </p:cNvPr>
          <p:cNvSpPr txBox="1"/>
          <p:nvPr/>
        </p:nvSpPr>
        <p:spPr>
          <a:xfrm>
            <a:off x="2356597" y="1989917"/>
            <a:ext cx="6558206" cy="193899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0" b="1" dirty="0">
                <a:ln w="12700" cmpd="sng">
                  <a:solidFill>
                    <a:schemeClr val="tx1"/>
                  </a:solidFill>
                  <a:prstDash val="solid"/>
                </a:ln>
                <a:latin typeface="Kunstler Script" panose="030304020206070D0D06" pitchFamily="66" charset="77"/>
              </a:rPr>
              <a:t>Estrela </a:t>
            </a:r>
            <a:r>
              <a:rPr lang="en-US" sz="12000" b="1" dirty="0">
                <a:ln w="12700" cmpd="sng">
                  <a:solidFill>
                    <a:schemeClr val="tx1"/>
                  </a:solidFill>
                  <a:prstDash val="solid"/>
                </a:ln>
                <a:latin typeface="Kunstler Script" panose="020F0502020204030204" pitchFamily="34" charset="0"/>
                <a:ea typeface="Brush Script MT" panose="03060802040406070304" pitchFamily="66" charset="-122"/>
                <a:cs typeface="Kunstler Script" panose="020F0502020204030204" pitchFamily="34" charset="0"/>
              </a:rPr>
              <a:t>Atelier</a:t>
            </a:r>
            <a:endParaRPr lang="en-US" sz="12000" b="1" dirty="0">
              <a:ln w="12700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923249-6371-2847-B63A-4C40F65FB95B}"/>
              </a:ext>
            </a:extLst>
          </p:cNvPr>
          <p:cNvSpPr txBox="1"/>
          <p:nvPr/>
        </p:nvSpPr>
        <p:spPr>
          <a:xfrm>
            <a:off x="2862155" y="4300390"/>
            <a:ext cx="2585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estrela_atelier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F35FCD-A737-BA4B-AAA8-9C4389527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754" y="4343255"/>
            <a:ext cx="535168" cy="5351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D9EE68-34C4-2D40-97EA-1345E2748822}"/>
              </a:ext>
            </a:extLst>
          </p:cNvPr>
          <p:cNvSpPr txBox="1"/>
          <p:nvPr/>
        </p:nvSpPr>
        <p:spPr>
          <a:xfrm>
            <a:off x="6567491" y="4282119"/>
            <a:ext cx="2945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(13) 99666-2000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9D600B-B3D5-5140-945A-930FA300E7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1974" y="4326947"/>
            <a:ext cx="584774" cy="58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03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38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Kunstler Script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Pimenta</dc:creator>
  <cp:lastModifiedBy>Alex Pimenta</cp:lastModifiedBy>
  <cp:revision>20</cp:revision>
  <dcterms:created xsi:type="dcterms:W3CDTF">2019-12-07T23:51:58Z</dcterms:created>
  <dcterms:modified xsi:type="dcterms:W3CDTF">2019-12-11T20:03:09Z</dcterms:modified>
</cp:coreProperties>
</file>