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58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5750" y="0"/>
            <a:ext cx="8292607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2015-05-11T22:30:45Z</dcterms:created>
  <dcterms:modified xsi:type="dcterms:W3CDTF">2023-09-13T07:51:40Z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4f49f851835a4a079082adc4635577e3</vt:lpwstr>
  </property>
</Properties>
</file>