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42374" y="0"/>
            <a:ext cx="8207296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RMX2001</dc:creator>
  <dcterms:created xsi:type="dcterms:W3CDTF">2015-05-11T22:30:45Z</dcterms:created>
  <dcterms:modified xsi:type="dcterms:W3CDTF">2023-09-13T07:51:10Z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66c5d978f92d46bf84e76d7a2ade8ee5</vt:lpwstr>
  </property>
</Properties>
</file>