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71" r:id="rId10"/>
    <p:sldId id="262" r:id="rId11"/>
    <p:sldId id="264" r:id="rId12"/>
    <p:sldId id="265" r:id="rId13"/>
    <p:sldId id="266" r:id="rId14"/>
    <p:sldId id="268" r:id="rId15"/>
    <p:sldId id="269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1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1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27273" y="2285828"/>
            <a:ext cx="68708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CASE STUDY-4</a:t>
            </a:r>
          </a:p>
          <a:p>
            <a:pPr algn="r"/>
            <a:endParaRPr lang="en-US" sz="4400" dirty="0" smtClean="0">
              <a:solidFill>
                <a:schemeClr val="bg1"/>
              </a:solidFill>
            </a:endParaRPr>
          </a:p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Air </a:t>
            </a:r>
            <a:r>
              <a:rPr lang="en-US" sz="4400" b="1" dirty="0">
                <a:solidFill>
                  <a:schemeClr val="bg1"/>
                </a:solidFill>
              </a:rPr>
              <a:t>Quality Prediction in Urban Areas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62734" y="101544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1528" y="1614298"/>
            <a:ext cx="1012209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Evaluation Metrics Used: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Mean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Squared Error (MSE):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prediction errors.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Root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Mean Squared Error (RMSE):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Evaluates model performance in actual AQI units.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R²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Score: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how well the model explains variability in AQI.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Results: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LSTM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model showed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15-20% lower prediction errors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compared to standard regression models.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High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correlation with actual AQI values, making it reliable for real-world deployment.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32" y="1572646"/>
            <a:ext cx="7598679" cy="4123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3290" y="6035433"/>
            <a:ext cx="10599760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GITHUB </a:t>
            </a:r>
            <a:r>
              <a:rPr lang="en-US" b="1" dirty="0">
                <a:solidFill>
                  <a:schemeClr val="tx1"/>
                </a:solidFill>
              </a:rPr>
              <a:t>LINK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  <a:hlinkClick r:id="rId3" action="ppaction://hlinksldjump"/>
              </a:rPr>
              <a:t>https://github.com/asper131c22ug131csc074/AI-GREEN-SKILLS-CASE-STUDY-4-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345" y="1449816"/>
            <a:ext cx="1019032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Improving Model Accuracy: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Incorporating satellite and 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-based real-time data.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Expanding to More Cities: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Customizing for different geographic and climatic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Integration with Smart Cities: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Management: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Redirecting vehicles to reduce emissions.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Public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Awareness: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Recommending travel routes with lower pollution exposure.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Policy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Support: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Providing insights for city planning and environmental policies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301" y="1695475"/>
            <a:ext cx="9917373" cy="449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2400" b="1" dirty="0"/>
              <a:t>Key Takeaways: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AI-driven AQI prediction is more </a:t>
            </a:r>
            <a:r>
              <a:rPr lang="en-US" sz="2400" b="1" dirty="0"/>
              <a:t>accurate, scalable, and real-time</a:t>
            </a:r>
            <a:r>
              <a:rPr lang="en-US" sz="2400" dirty="0"/>
              <a:t> than traditional methods.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LSTM-based forecasting models effectively capture </a:t>
            </a:r>
            <a:r>
              <a:rPr lang="en-US" sz="2400" b="1" dirty="0"/>
              <a:t>pollution trends</a:t>
            </a:r>
            <a:r>
              <a:rPr lang="en-US" sz="2400" dirty="0"/>
              <a:t>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system can assist </a:t>
            </a:r>
            <a:r>
              <a:rPr lang="en-US" sz="2400" b="1" dirty="0"/>
              <a:t>policymakers, health agencies, and urban planners</a:t>
            </a:r>
            <a:r>
              <a:rPr lang="en-US" sz="2400" dirty="0"/>
              <a:t> in proactive pollution control.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Final Thoughts: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Implementing AI-based air quality prediction can lead to </a:t>
            </a:r>
            <a:r>
              <a:rPr lang="en-US" sz="2400" b="1" dirty="0"/>
              <a:t>healthier urban environments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42" y="949769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Questions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US" sz="2000" b="1" dirty="0">
              <a:solidFill>
                <a:srgbClr val="21316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426" y="1514902"/>
            <a:ext cx="10477795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850"/>
              </a:spcBef>
              <a:buAutoNum type="arabicPeriod"/>
            </a:pPr>
            <a:r>
              <a:rPr lang="en-US" sz="2400" b="1" dirty="0" smtClean="0"/>
              <a:t>How </a:t>
            </a:r>
            <a:r>
              <a:rPr lang="en-US" sz="2400" b="1" dirty="0"/>
              <a:t>can machine learning models be used to predict air quality levels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</a:pPr>
            <a:r>
              <a:rPr lang="en-US" sz="2400" b="1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analyzes pollution, weather, and traffic data using models like </a:t>
            </a:r>
            <a:r>
              <a:rPr lang="en-US" sz="2400" b="1" dirty="0"/>
              <a:t>LSTM and </a:t>
            </a:r>
            <a:r>
              <a:rPr lang="en-US" sz="2400" b="1" dirty="0" err="1"/>
              <a:t>XGBoost</a:t>
            </a:r>
            <a:r>
              <a:rPr lang="en-US" sz="2400" dirty="0"/>
              <a:t> to forecast AQI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models analyze historical pollution, weather, and traffic data to find patterns and predict future AQI. </a:t>
            </a:r>
            <a:endParaRPr lang="en-US" sz="2400" dirty="0" smtClean="0"/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They </a:t>
            </a:r>
            <a:r>
              <a:rPr lang="en-US" sz="2400" dirty="0"/>
              <a:t>help forecast pollution 24 hours in advance for early warnings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spcBef>
                <a:spcPts val="850"/>
              </a:spcBef>
            </a:pPr>
            <a:r>
              <a:rPr lang="en-US" sz="2400" b="1" dirty="0"/>
              <a:t>2. Which features in the dataset are likely to have the most significant impact on air quality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/>
              <a:t>	</a:t>
            </a:r>
            <a:r>
              <a:rPr lang="en-US" sz="2400" b="1" dirty="0" smtClean="0"/>
              <a:t>~ Main Pollutants</a:t>
            </a:r>
            <a:r>
              <a:rPr lang="en-US" sz="2400" b="1" dirty="0"/>
              <a:t>:</a:t>
            </a:r>
            <a:r>
              <a:rPr lang="en-US" sz="2400" dirty="0"/>
              <a:t> PM2.5, PM10, NO₂, CO.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Weather factors:</a:t>
            </a:r>
            <a:r>
              <a:rPr lang="en-US" sz="2400" dirty="0" smtClean="0"/>
              <a:t> </a:t>
            </a:r>
            <a:r>
              <a:rPr lang="en-US" sz="2400" dirty="0"/>
              <a:t>Temperature, humidity, wind speed.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Traffic volume &amp;</a:t>
            </a:r>
            <a:r>
              <a:rPr lang="en-US" sz="2400" b="1" dirty="0"/>
              <a:t> </a:t>
            </a:r>
            <a:r>
              <a:rPr lang="en-US" sz="2400" b="1" dirty="0" smtClean="0"/>
              <a:t>congestion:</a:t>
            </a:r>
            <a:r>
              <a:rPr lang="en-US" sz="2400" dirty="0" smtClean="0"/>
              <a:t> </a:t>
            </a:r>
            <a:r>
              <a:rPr lang="en-US" sz="2400" dirty="0"/>
              <a:t>More vehicles increase emissions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1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640" y="822057"/>
            <a:ext cx="10668001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50"/>
              </a:spcBef>
            </a:pPr>
            <a:r>
              <a:rPr lang="en-US" sz="2400" b="1" dirty="0"/>
              <a:t>3. Build a model to predict AQI for the next 24 hours</a:t>
            </a:r>
            <a:r>
              <a:rPr lang="en-US" sz="2400" b="1" dirty="0" smtClean="0"/>
              <a:t>.</a:t>
            </a:r>
          </a:p>
          <a:p>
            <a:pPr algn="just">
              <a:spcBef>
                <a:spcPts val="1050"/>
              </a:spcBef>
            </a:pPr>
            <a:r>
              <a:rPr lang="en-US" sz="2400" b="1" dirty="0"/>
              <a:t>	</a:t>
            </a:r>
            <a:r>
              <a:rPr lang="en-US" sz="2400" b="1" dirty="0" smtClean="0"/>
              <a:t>~ </a:t>
            </a:r>
            <a:r>
              <a:rPr lang="en-US" sz="2400" dirty="0"/>
              <a:t>Clean and prepare the </a:t>
            </a:r>
            <a:r>
              <a:rPr lang="en-US" sz="2400" dirty="0" smtClean="0"/>
              <a:t>data</a:t>
            </a:r>
            <a:endParaRPr lang="en-US" sz="2400" b="1" dirty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 smtClean="0"/>
              <a:t>Train and test </a:t>
            </a:r>
            <a:r>
              <a:rPr lang="en-US" sz="2400" dirty="0"/>
              <a:t>an </a:t>
            </a:r>
            <a:r>
              <a:rPr lang="en-US" sz="2400" b="1" dirty="0"/>
              <a:t>LSTM model</a:t>
            </a:r>
            <a:r>
              <a:rPr lang="en-US" sz="2400" dirty="0"/>
              <a:t> using past 24-hour data.</a:t>
            </a:r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/>
              <a:t>Evaluate with </a:t>
            </a:r>
            <a:r>
              <a:rPr lang="en-US" sz="2400" b="1" dirty="0"/>
              <a:t>RMSE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IN" sz="2400" b="1" dirty="0" smtClean="0"/>
              <a:t>R²</a:t>
            </a:r>
            <a:r>
              <a:rPr lang="en-IN" sz="2400" dirty="0" smtClean="0"/>
              <a:t> </a:t>
            </a:r>
            <a:endParaRPr lang="en-US" sz="2400" dirty="0" smtClean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Deploy </a:t>
            </a:r>
            <a:r>
              <a:rPr lang="en-US" sz="2400" dirty="0"/>
              <a:t>for real-time predictions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spcBef>
                <a:spcPts val="1050"/>
              </a:spcBef>
            </a:pPr>
            <a:r>
              <a:rPr lang="en-US" sz="2400" b="1" dirty="0" smtClean="0"/>
              <a:t>4</a:t>
            </a:r>
            <a:r>
              <a:rPr lang="en-US" sz="2400" b="1" dirty="0"/>
              <a:t>. How can this model be integrated with a city's traffic management system to reduce pollution?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Smart signals to ease congestion.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Vehicle restrictions on high-pollution days.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Public alerts via apps</a:t>
            </a:r>
            <a:r>
              <a:rPr lang="en-US" sz="2400" dirty="0" smtClean="0"/>
              <a:t>.</a:t>
            </a:r>
          </a:p>
          <a:p>
            <a:pPr>
              <a:spcBef>
                <a:spcPts val="1050"/>
              </a:spcBef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Adjust </a:t>
            </a:r>
            <a:r>
              <a:rPr lang="en-US" sz="2400" dirty="0"/>
              <a:t>traffic lights and routes during high AQI</a:t>
            </a:r>
          </a:p>
          <a:p>
            <a:pPr>
              <a:spcBef>
                <a:spcPts val="1050"/>
              </a:spcBef>
            </a:pPr>
            <a:r>
              <a:rPr lang="en-US" sz="2400" b="1" dirty="0" smtClean="0"/>
              <a:t>	~ </a:t>
            </a:r>
            <a:r>
              <a:rPr lang="en-US" sz="2400" dirty="0" smtClean="0"/>
              <a:t>Promote </a:t>
            </a:r>
            <a:r>
              <a:rPr lang="en-US" sz="2400" dirty="0"/>
              <a:t>public </a:t>
            </a:r>
            <a:r>
              <a:rPr lang="en-US" sz="2400" dirty="0" smtClean="0"/>
              <a:t>transport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062" y="1108375"/>
            <a:ext cx="9794544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  <a:r>
              <a:rPr lang="en-US" sz="2400" dirty="0"/>
              <a:t>. </a:t>
            </a:r>
            <a:r>
              <a:rPr lang="en-US" sz="2400" b="1" dirty="0"/>
              <a:t>Discuss the role of AI in mitigating air pollution in developing </a:t>
            </a:r>
            <a:r>
              <a:rPr lang="en-US" sz="2400" b="1" dirty="0" smtClean="0"/>
              <a:t>countries?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Real-time monitoring &amp; alerts.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Smart urban planning &amp; low-cost solutions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Predicts </a:t>
            </a:r>
            <a:r>
              <a:rPr lang="en-US" sz="2400" dirty="0"/>
              <a:t>pollution spikes </a:t>
            </a:r>
            <a:r>
              <a:rPr lang="en-US" sz="2400" dirty="0" smtClean="0"/>
              <a:t>early.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Helps </a:t>
            </a:r>
            <a:r>
              <a:rPr lang="en-US" sz="2400" dirty="0"/>
              <a:t>enforce smart traffic and emission </a:t>
            </a:r>
            <a:r>
              <a:rPr lang="en-US" sz="2400" dirty="0" smtClean="0"/>
              <a:t>rules.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Enables </a:t>
            </a:r>
            <a:r>
              <a:rPr lang="en-US" sz="2400" dirty="0"/>
              <a:t>low-cost air quality </a:t>
            </a:r>
            <a:r>
              <a:rPr lang="en-US" sz="2400" dirty="0" smtClean="0"/>
              <a:t>monitoring.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Raises </a:t>
            </a:r>
            <a:r>
              <a:rPr lang="en-US" sz="2400" dirty="0"/>
              <a:t>public awareness through apps and </a:t>
            </a:r>
            <a:r>
              <a:rPr lang="en-US" sz="2400" dirty="0" smtClean="0"/>
              <a:t>alerts.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189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3216"/>
              </p:ext>
            </p:extLst>
          </p:nvPr>
        </p:nvGraphicFramePr>
        <p:xfrm>
          <a:off x="614151" y="1843931"/>
          <a:ext cx="9949216" cy="44203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343"/>
                <a:gridCol w="3249154"/>
                <a:gridCol w="3529773"/>
                <a:gridCol w="2447946"/>
              </a:tblGrid>
              <a:tr h="4481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cap="all" dirty="0">
                          <a:effectLst/>
                        </a:rPr>
                        <a:t>Sr</a:t>
                      </a:r>
                      <a:r>
                        <a:rPr lang="en-IN" sz="2000" cap="all" dirty="0">
                          <a:effectLst/>
                        </a:rPr>
                        <a:t>.</a:t>
                      </a:r>
                      <a:endParaRPr lang="en-IN" sz="2000" b="0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Team ID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Name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 smtClean="0">
                          <a:effectLst/>
                        </a:rPr>
                        <a:t>Role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ISWARYA.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Leader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VASUKI. V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1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KARTHIKA.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2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KAMALIKA. B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3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KIRUTHIKA.K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4</a:t>
                      </a:r>
                    </a:p>
                  </a:txBody>
                  <a:tcPr marL="58439" marR="58439" marT="29219" marB="29219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8412" y="990712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213163"/>
                </a:solidFill>
              </a:rPr>
              <a:t>Team </a:t>
            </a:r>
            <a:endParaRPr lang="en-IN" sz="2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Content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61845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22269"/>
            <a:ext cx="9328280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Conclusion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119" y="1734769"/>
            <a:ext cx="10094794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Urban air pollution significantly affects human health and environmental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Traditional air monitoring is limited in coverage and real-time response.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(ML)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leverage real-time sensor, weather, and traffic data to predict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Air Quality Index (AQI)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This study explores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AI-based AQI prediction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a 24-hour lead time, enabling early warnings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5526" y="105559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062" y="1735628"/>
            <a:ext cx="1009479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Growing Urban Air Pollution: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Increased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vehicle emissions, industrial pollutants, and construction dust contribute to high pollution levels.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Challenges in Current Monitoring Systems: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Limited sensor coverage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delayed reports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make real-time action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difficult.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Manual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dependence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reduce accuracy.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Need for AI-Based Solutions: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Real-time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scalable, and accurate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help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predict air quality trends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issue timely alerts.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8627" y="10953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Objective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948" y="1799245"/>
            <a:ext cx="993102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Primary </a:t>
            </a: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Goal:</a:t>
            </a:r>
            <a:r>
              <a:rPr lang="en-US" altLang="en-US" sz="2400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Develop a machine learning model to predict AQI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24 hours in advance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Key 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Objectives: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Analyze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critical pollution factors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such as PM2.5, PM10, NO₂, and CO.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Integrate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and traffic data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improve prediction accuracy.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Provide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real-time alerts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public and city officials.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Assist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in urban planning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by identifying pollution hotspots.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8626" y="1040765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Data Collection and Preparation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415" y="1519614"/>
            <a:ext cx="995831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Dataset Composition: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Air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Quality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PM2.5, PM10, NO₂, CO levels (collected over 3 years).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Vehicle congestion, road density, peak hours.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Weather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Temperature, humidity, wind speed, precipitation.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 Preprocessing Steps: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Handling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missing values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using interpolation techniques.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Removing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outliers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(extreme pollution spikes).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Feature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scaling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normalize different data types.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Time-series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analysis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extract seasonal pollution patterns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73217" y="101346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233" y="1627945"/>
            <a:ext cx="1010844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Overall Approach: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Collect </a:t>
            </a:r>
            <a:r>
              <a:rPr lang="en-US" sz="2100" dirty="0"/>
              <a:t>and clean sensor, traffic, and weather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Perform </a:t>
            </a:r>
            <a:r>
              <a:rPr lang="en-US" sz="2100" b="1" dirty="0"/>
              <a:t>feature selection</a:t>
            </a:r>
            <a:r>
              <a:rPr lang="en-US" sz="2100" dirty="0"/>
              <a:t> to identify key variables affecting AQI.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Train </a:t>
            </a:r>
            <a:r>
              <a:rPr lang="en-US" sz="2100" dirty="0"/>
              <a:t>ML models (Regression, LSTM, </a:t>
            </a:r>
            <a:r>
              <a:rPr lang="en-US" sz="2100" dirty="0" err="1"/>
              <a:t>XGBoost</a:t>
            </a:r>
            <a:r>
              <a:rPr lang="en-US" sz="2100" dirty="0"/>
              <a:t>) on historical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Validate </a:t>
            </a:r>
            <a:r>
              <a:rPr lang="en-US" sz="2100" dirty="0"/>
              <a:t>performance using test datasets.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Deploy </a:t>
            </a:r>
            <a:r>
              <a:rPr lang="en-US" sz="2100" dirty="0"/>
              <a:t>a </a:t>
            </a:r>
            <a:r>
              <a:rPr lang="en-US" sz="2100" b="1" dirty="0"/>
              <a:t>real-time AQI prediction system</a:t>
            </a:r>
            <a:r>
              <a:rPr lang="en-US" sz="21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Machine Learning Techniques Used: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Regression </a:t>
            </a:r>
            <a:r>
              <a:rPr lang="en-US" sz="2100" b="1" dirty="0"/>
              <a:t>Models:</a:t>
            </a:r>
            <a:r>
              <a:rPr lang="en-US" sz="2100" dirty="0"/>
              <a:t> Simple, interpretable but less effective for time-series.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LSTM </a:t>
            </a:r>
            <a:r>
              <a:rPr lang="en-US" sz="2100" b="1" dirty="0"/>
              <a:t>(Long Short-Term Memory):</a:t>
            </a:r>
            <a:r>
              <a:rPr lang="en-US" sz="2100" dirty="0"/>
              <a:t> Best for time-series AQI forecasting.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XGBoost</a:t>
            </a:r>
            <a:r>
              <a:rPr lang="en-US" sz="2100" b="1" dirty="0"/>
              <a:t>:</a:t>
            </a:r>
            <a:r>
              <a:rPr lang="en-US" sz="2100" dirty="0"/>
              <a:t> Effective for tabular data with complex relationships.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185" y="1004360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Model Architecture</a:t>
            </a:r>
            <a:endParaRPr lang="en-US" sz="2400" b="1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062" y="1522116"/>
            <a:ext cx="989007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Best Model Selected:</a:t>
            </a:r>
            <a:r>
              <a:rPr lang="en-US" altLang="en-US" sz="2300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2300" u="sng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LSTM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(for handling time-series pollution data).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Workflow of Model: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Receives past AQI, weather, and traffic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Hidden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Layers (LSTM Cells):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Captures long-term dependencies.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Predicts AQI for the next 24 hours.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Reason for Choosing LSTM: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Learns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long-term patterns in time-series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Outperforms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traditional models in forecasting accuracy.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297</TotalTime>
  <Words>381</Words>
  <Application>Microsoft Office PowerPoint</Application>
  <PresentationFormat>Widescreen</PresentationFormat>
  <Paragraphs>158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39</cp:revision>
  <dcterms:created xsi:type="dcterms:W3CDTF">2024-12-31T09:40:01Z</dcterms:created>
  <dcterms:modified xsi:type="dcterms:W3CDTF">2025-04-04T01:41:28Z</dcterms:modified>
</cp:coreProperties>
</file>