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87" r:id="rId68"/>
    <p:sldId id="257" r:id="rId69"/>
    <p:sldId id="258" r:id="rId70"/>
    <p:sldId id="259" r:id="rId71"/>
    <p:sldId id="260" r:id="rId72"/>
    <p:sldId id="283" r:id="rId73"/>
    <p:sldId id="282" r:id="rId74"/>
    <p:sldId id="284" r:id="rId75"/>
    <p:sldId id="285" r:id="rId76"/>
    <p:sldId id="281" r:id="rId77"/>
    <p:sldId id="266" r:id="rId78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Master" Target="slideMasters/slideMaster7.xml"/><Relationship Id="rId79" Type="http://schemas.openxmlformats.org/officeDocument/2006/relationships/presProps" Target="presProps.xml"/><Relationship Id="rId78" Type="http://schemas.openxmlformats.org/officeDocument/2006/relationships/slide" Target="slides/slide12.xml"/><Relationship Id="rId77" Type="http://schemas.openxmlformats.org/officeDocument/2006/relationships/slide" Target="slides/slide11.xml"/><Relationship Id="rId76" Type="http://schemas.openxmlformats.org/officeDocument/2006/relationships/slide" Target="slides/slide10.xml"/><Relationship Id="rId75" Type="http://schemas.openxmlformats.org/officeDocument/2006/relationships/slide" Target="slides/slide9.xml"/><Relationship Id="rId74" Type="http://schemas.openxmlformats.org/officeDocument/2006/relationships/slide" Target="slides/slide8.xml"/><Relationship Id="rId73" Type="http://schemas.openxmlformats.org/officeDocument/2006/relationships/slide" Target="slides/slide7.xml"/><Relationship Id="rId72" Type="http://schemas.openxmlformats.org/officeDocument/2006/relationships/slide" Target="slides/slide6.xml"/><Relationship Id="rId71" Type="http://schemas.openxmlformats.org/officeDocument/2006/relationships/slide" Target="slides/slide5.xml"/><Relationship Id="rId70" Type="http://schemas.openxmlformats.org/officeDocument/2006/relationships/slide" Target="slides/slide4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3.xml"/><Relationship Id="rId68" Type="http://schemas.openxmlformats.org/officeDocument/2006/relationships/slide" Target="slides/slide2.xml"/><Relationship Id="rId67" Type="http://schemas.openxmlformats.org/officeDocument/2006/relationships/slide" Target="slides/slide1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372400" y="760680"/>
            <a:ext cx="4398480" cy="9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372400" y="760680"/>
            <a:ext cx="4398480" cy="9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2372400" y="760680"/>
            <a:ext cx="4398480" cy="9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2372400" y="760680"/>
            <a:ext cx="4398480" cy="93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5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5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5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57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58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0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61.xml"/></Relationships>
</file>

<file path=ppt/slideMasters/_rels/slideMaster62.xml.rels><?xml version="1.0" encoding="UTF-8" standalone="yes"?>
<Relationships xmlns="http://schemas.openxmlformats.org/package/2006/relationships"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62.xml"/></Relationships>
</file>

<file path=ppt/slideMasters/_rels/slideMaster63.xml.rels><?xml version="1.0" encoding="UTF-8" standalone="yes"?>
<Relationships xmlns="http://schemas.openxmlformats.org/package/2006/relationships"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63.xml"/></Relationships>
</file>

<file path=ppt/slideMasters/_rels/slideMaster64.xml.rels><?xml version="1.0" encoding="UTF-8" standalone="yes"?>
<Relationships xmlns="http://schemas.openxmlformats.org/package/2006/relationships"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64.xml"/></Relationships>
</file>

<file path=ppt/slideMasters/_rels/slideMaster65.xml.rels><?xml version="1.0" encoding="UTF-8" standalone="yes"?>
<Relationships xmlns="http://schemas.openxmlformats.org/package/2006/relationships"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15400" y="1407960"/>
            <a:ext cx="7512840" cy="194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" name="Google Shape;11;p2"/>
          <p:cNvSpPr/>
          <p:nvPr/>
        </p:nvSpPr>
        <p:spPr>
          <a:xfrm rot="5400000">
            <a:off x="-1866240" y="1013040"/>
            <a:ext cx="4813560" cy="1710000"/>
          </a:xfrm>
          <a:custGeom>
            <a:avLst/>
            <a:gdLst>
              <a:gd name="textAreaLeft" fmla="*/ 0 w 4813560"/>
              <a:gd name="textAreaRight" fmla="*/ 4813920 w 4813560"/>
              <a:gd name="textAreaTop" fmla="*/ 0 h 1710000"/>
              <a:gd name="textAreaBottom" fmla="*/ 1710360 h 171000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Google Shape;12;p2"/>
          <p:cNvSpPr/>
          <p:nvPr/>
        </p:nvSpPr>
        <p:spPr>
          <a:xfrm rot="10800000">
            <a:off x="-228960" y="3396960"/>
            <a:ext cx="3675240" cy="1893600"/>
          </a:xfrm>
          <a:custGeom>
            <a:avLst/>
            <a:gdLst>
              <a:gd name="textAreaLeft" fmla="*/ 0 w 3675240"/>
              <a:gd name="textAreaRight" fmla="*/ 3675600 w 3675240"/>
              <a:gd name="textAreaTop" fmla="*/ 0 h 1893600"/>
              <a:gd name="textAreaBottom" fmla="*/ 1893960 h 1893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Google Shape;13;p2"/>
          <p:cNvSpPr/>
          <p:nvPr/>
        </p:nvSpPr>
        <p:spPr>
          <a:xfrm rot="21285000" flipH="1">
            <a:off x="-236160" y="4474800"/>
            <a:ext cx="2113920" cy="997200"/>
          </a:xfrm>
          <a:custGeom>
            <a:avLst/>
            <a:gdLst>
              <a:gd name="textAreaLeft" fmla="*/ 360 w 2113920"/>
              <a:gd name="textAreaRight" fmla="*/ 2114640 w 2113920"/>
              <a:gd name="textAreaTop" fmla="*/ 0 h 997200"/>
              <a:gd name="textAreaBottom" fmla="*/ 997560 h 99720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Google Shape;14;p2"/>
          <p:cNvSpPr/>
          <p:nvPr/>
        </p:nvSpPr>
        <p:spPr>
          <a:xfrm>
            <a:off x="3282840" y="47692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Google Shape;15;p2"/>
          <p:cNvSpPr/>
          <p:nvPr/>
        </p:nvSpPr>
        <p:spPr>
          <a:xfrm>
            <a:off x="927360" y="4210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Google Shape;16;p2"/>
          <p:cNvSpPr/>
          <p:nvPr/>
        </p:nvSpPr>
        <p:spPr>
          <a:xfrm>
            <a:off x="55440" y="2908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Google Shape;17;p2"/>
          <p:cNvSpPr/>
          <p:nvPr/>
        </p:nvSpPr>
        <p:spPr>
          <a:xfrm>
            <a:off x="4257000" y="49017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" name="Google Shape;18;p2"/>
          <p:cNvSpPr/>
          <p:nvPr/>
        </p:nvSpPr>
        <p:spPr>
          <a:xfrm>
            <a:off x="1559160" y="39106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" name="Google Shape;19;p2"/>
          <p:cNvSpPr/>
          <p:nvPr/>
        </p:nvSpPr>
        <p:spPr>
          <a:xfrm rot="16200000">
            <a:off x="6110280" y="2528280"/>
            <a:ext cx="4813560" cy="1710000"/>
          </a:xfrm>
          <a:custGeom>
            <a:avLst/>
            <a:gdLst>
              <a:gd name="textAreaLeft" fmla="*/ 0 w 4813560"/>
              <a:gd name="textAreaRight" fmla="*/ 4813920 w 4813560"/>
              <a:gd name="textAreaTop" fmla="*/ 0 h 1710000"/>
              <a:gd name="textAreaBottom" fmla="*/ 1710360 h 171000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" name="Google Shape;20;p2"/>
          <p:cNvSpPr/>
          <p:nvPr/>
        </p:nvSpPr>
        <p:spPr>
          <a:xfrm>
            <a:off x="5744520" y="-169200"/>
            <a:ext cx="3627360" cy="1868760"/>
          </a:xfrm>
          <a:custGeom>
            <a:avLst/>
            <a:gdLst>
              <a:gd name="textAreaLeft" fmla="*/ 0 w 3627360"/>
              <a:gd name="textAreaRight" fmla="*/ 3627720 w 3627360"/>
              <a:gd name="textAreaTop" fmla="*/ 0 h 1868760"/>
              <a:gd name="textAreaBottom" fmla="*/ 1869120 h 186876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" name="Google Shape;21;p2"/>
          <p:cNvSpPr/>
          <p:nvPr/>
        </p:nvSpPr>
        <p:spPr>
          <a:xfrm rot="10485000" flipH="1">
            <a:off x="7292880" y="-348120"/>
            <a:ext cx="2086560" cy="983880"/>
          </a:xfrm>
          <a:custGeom>
            <a:avLst/>
            <a:gdLst>
              <a:gd name="textAreaLeft" fmla="*/ 360 w 2086560"/>
              <a:gd name="textAreaRight" fmla="*/ 2087280 w 2086560"/>
              <a:gd name="textAreaTop" fmla="*/ 0 h 983880"/>
              <a:gd name="textAreaBottom" fmla="*/ 984240 h 9838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" name="Google Shape;22;p2"/>
          <p:cNvSpPr/>
          <p:nvPr/>
        </p:nvSpPr>
        <p:spPr>
          <a:xfrm rot="10800000">
            <a:off x="5635080" y="208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" name="Google Shape;23;p2"/>
          <p:cNvSpPr/>
          <p:nvPr/>
        </p:nvSpPr>
        <p:spPr>
          <a:xfrm rot="10800000">
            <a:off x="7751160" y="1025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" name="Google Shape;24;p2"/>
          <p:cNvSpPr/>
          <p:nvPr/>
        </p:nvSpPr>
        <p:spPr>
          <a:xfrm rot="10800000">
            <a:off x="8980920" y="19400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" name="Google Shape;25;p2"/>
          <p:cNvSpPr/>
          <p:nvPr/>
        </p:nvSpPr>
        <p:spPr>
          <a:xfrm rot="10800000">
            <a:off x="4726080" y="140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185200" y="2107080"/>
            <a:ext cx="385848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114800" y="3446280"/>
            <a:ext cx="385848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title"/>
          </p:nvPr>
        </p:nvSpPr>
        <p:spPr>
          <a:xfrm>
            <a:off x="255960" y="768240"/>
            <a:ext cx="385848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1" name="Google Shape;316;p19"/>
          <p:cNvSpPr/>
          <p:nvPr/>
        </p:nvSpPr>
        <p:spPr>
          <a:xfrm flipH="1">
            <a:off x="3939480" y="0"/>
            <a:ext cx="5126400" cy="1572840"/>
          </a:xfrm>
          <a:custGeom>
            <a:avLst/>
            <a:gdLst>
              <a:gd name="textAreaLeft" fmla="*/ 360 w 5126400"/>
              <a:gd name="textAreaRight" fmla="*/ 5127120 w 5126400"/>
              <a:gd name="textAreaTop" fmla="*/ 0 h 1572840"/>
              <a:gd name="textAreaBottom" fmla="*/ 1573200 h 15728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2" name="Google Shape;317;p19"/>
          <p:cNvSpPr/>
          <p:nvPr/>
        </p:nvSpPr>
        <p:spPr>
          <a:xfrm rot="10800000" flipH="1">
            <a:off x="1272240" y="4105440"/>
            <a:ext cx="3936600" cy="1038240"/>
          </a:xfrm>
          <a:custGeom>
            <a:avLst/>
            <a:gdLst>
              <a:gd name="textAreaLeft" fmla="*/ -360 w 3936600"/>
              <a:gd name="textAreaRight" fmla="*/ 3936600 w 3936600"/>
              <a:gd name="textAreaTop" fmla="*/ 0 h 1038240"/>
              <a:gd name="textAreaBottom" fmla="*/ 1038600 h 1038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3" name="Google Shape;318;p19"/>
          <p:cNvSpPr/>
          <p:nvPr/>
        </p:nvSpPr>
        <p:spPr>
          <a:xfrm rot="10800000">
            <a:off x="-1307520" y="3723840"/>
            <a:ext cx="5734800" cy="1419840"/>
          </a:xfrm>
          <a:custGeom>
            <a:avLst/>
            <a:gdLst>
              <a:gd name="textAreaLeft" fmla="*/ 0 w 5734800"/>
              <a:gd name="textAreaRight" fmla="*/ 5735160 w 5734800"/>
              <a:gd name="textAreaTop" fmla="*/ 0 h 1419840"/>
              <a:gd name="textAreaBottom" fmla="*/ 1420200 h 141984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4" name="Google Shape;319;p19"/>
          <p:cNvSpPr/>
          <p:nvPr/>
        </p:nvSpPr>
        <p:spPr>
          <a:xfrm rot="10800000" flipH="1">
            <a:off x="5013720" y="360"/>
            <a:ext cx="4130640" cy="1787760"/>
          </a:xfrm>
          <a:custGeom>
            <a:avLst/>
            <a:gdLst>
              <a:gd name="textAreaLeft" fmla="*/ 360 w 4130640"/>
              <a:gd name="textAreaRight" fmla="*/ 4131360 w 4130640"/>
              <a:gd name="textAreaTop" fmla="*/ 0 h 1787760"/>
              <a:gd name="textAreaBottom" fmla="*/ 1788120 h 178776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5" name="Google Shape;320;p19"/>
          <p:cNvSpPr/>
          <p:nvPr/>
        </p:nvSpPr>
        <p:spPr>
          <a:xfrm rot="10800000">
            <a:off x="5629320" y="720"/>
            <a:ext cx="3514680" cy="1787400"/>
          </a:xfrm>
          <a:custGeom>
            <a:avLst/>
            <a:gdLst>
              <a:gd name="textAreaLeft" fmla="*/ 0 w 3514680"/>
              <a:gd name="textAreaRight" fmla="*/ 3515040 w 3514680"/>
              <a:gd name="textAreaTop" fmla="*/ 0 h 1787400"/>
              <a:gd name="textAreaBottom" fmla="*/ 1787760 h 178740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6" name="Google Shape;321;p19"/>
          <p:cNvSpPr/>
          <p:nvPr/>
        </p:nvSpPr>
        <p:spPr>
          <a:xfrm rot="10800000" flipH="1">
            <a:off x="-10800" y="3896280"/>
            <a:ext cx="3936600" cy="1247400"/>
          </a:xfrm>
          <a:custGeom>
            <a:avLst/>
            <a:gdLst>
              <a:gd name="textAreaLeft" fmla="*/ -360 w 3936600"/>
              <a:gd name="textAreaRight" fmla="*/ 3936600 w 3936600"/>
              <a:gd name="textAreaTop" fmla="*/ 0 h 1247400"/>
              <a:gd name="textAreaBottom" fmla="*/ 1247760 h 124740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7" name="Google Shape;322;p19"/>
          <p:cNvSpPr/>
          <p:nvPr/>
        </p:nvSpPr>
        <p:spPr>
          <a:xfrm rot="5400000">
            <a:off x="3159720" y="42483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8" name="Google Shape;323;p19"/>
          <p:cNvSpPr/>
          <p:nvPr/>
        </p:nvSpPr>
        <p:spPr>
          <a:xfrm rot="5400000">
            <a:off x="1528560" y="4264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9" name="Google Shape;324;p19"/>
          <p:cNvSpPr/>
          <p:nvPr/>
        </p:nvSpPr>
        <p:spPr>
          <a:xfrm rot="16200000">
            <a:off x="2223720" y="42127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0" name="Google Shape;325;p19"/>
          <p:cNvSpPr/>
          <p:nvPr/>
        </p:nvSpPr>
        <p:spPr>
          <a:xfrm rot="5400000">
            <a:off x="872640" y="3630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1" name="Google Shape;326;p19"/>
          <p:cNvSpPr/>
          <p:nvPr/>
        </p:nvSpPr>
        <p:spPr>
          <a:xfrm rot="5400000">
            <a:off x="6822360" y="789480"/>
            <a:ext cx="163080" cy="1630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2" name="Google Shape;327;p19"/>
          <p:cNvSpPr/>
          <p:nvPr/>
        </p:nvSpPr>
        <p:spPr>
          <a:xfrm rot="5400000">
            <a:off x="5210280" y="8218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3" name="Google Shape;328;p19"/>
          <p:cNvSpPr/>
          <p:nvPr/>
        </p:nvSpPr>
        <p:spPr>
          <a:xfrm rot="16200000">
            <a:off x="7250400" y="17884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4" name="Google Shape;329;p19"/>
          <p:cNvSpPr/>
          <p:nvPr/>
        </p:nvSpPr>
        <p:spPr>
          <a:xfrm rot="5400000">
            <a:off x="4382640" y="1216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29040" y="363240"/>
            <a:ext cx="488556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6" name="Google Shape;332;p20"/>
          <p:cNvSpPr/>
          <p:nvPr/>
        </p:nvSpPr>
        <p:spPr>
          <a:xfrm flipH="1">
            <a:off x="-141480" y="-118440"/>
            <a:ext cx="3204000" cy="1650600"/>
          </a:xfrm>
          <a:custGeom>
            <a:avLst/>
            <a:gdLst>
              <a:gd name="textAreaLeft" fmla="*/ 360 w 3204000"/>
              <a:gd name="textAreaRight" fmla="*/ 3204720 w 3204000"/>
              <a:gd name="textAreaTop" fmla="*/ 0 h 1650600"/>
              <a:gd name="textAreaBottom" fmla="*/ 1650960 h 1650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7" name="Google Shape;333;p20"/>
          <p:cNvSpPr/>
          <p:nvPr/>
        </p:nvSpPr>
        <p:spPr>
          <a:xfrm rot="10800000" flipH="1">
            <a:off x="-241920" y="-72000"/>
            <a:ext cx="2420280" cy="1033920"/>
          </a:xfrm>
          <a:custGeom>
            <a:avLst/>
            <a:gdLst>
              <a:gd name="textAreaLeft" fmla="*/ -360 w 2420280"/>
              <a:gd name="textAreaRight" fmla="*/ 2420280 w 2420280"/>
              <a:gd name="textAreaTop" fmla="*/ 0 h 1033920"/>
              <a:gd name="textAreaBottom" fmla="*/ 1034280 h 1033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" name="Google Shape;334;p20"/>
          <p:cNvSpPr/>
          <p:nvPr/>
        </p:nvSpPr>
        <p:spPr>
          <a:xfrm rot="11115000">
            <a:off x="-697320" y="-411480"/>
            <a:ext cx="1843200" cy="869040"/>
          </a:xfrm>
          <a:custGeom>
            <a:avLst/>
            <a:gdLst>
              <a:gd name="textAreaLeft" fmla="*/ 0 w 1843200"/>
              <a:gd name="textAreaRight" fmla="*/ 1843560 w 1843200"/>
              <a:gd name="textAreaTop" fmla="*/ 0 h 869040"/>
              <a:gd name="textAreaBottom" fmla="*/ 869400 h 8690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9" name="Google Shape;335;p20"/>
          <p:cNvSpPr/>
          <p:nvPr/>
        </p:nvSpPr>
        <p:spPr>
          <a:xfrm rot="10800000" flipH="1">
            <a:off x="1758960" y="458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0" name="Google Shape;336;p20"/>
          <p:cNvSpPr/>
          <p:nvPr/>
        </p:nvSpPr>
        <p:spPr>
          <a:xfrm rot="10800000" flipH="1">
            <a:off x="869760" y="697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1" name="Google Shape;337;p20"/>
          <p:cNvSpPr/>
          <p:nvPr/>
        </p:nvSpPr>
        <p:spPr>
          <a:xfrm rot="10800000" flipH="1">
            <a:off x="91800" y="12628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0" name="Google Shape;340;p21"/>
          <p:cNvSpPr/>
          <p:nvPr/>
        </p:nvSpPr>
        <p:spPr>
          <a:xfrm rot="1518600">
            <a:off x="6954480" y="116640"/>
            <a:ext cx="2227680" cy="918720"/>
          </a:xfrm>
          <a:custGeom>
            <a:avLst/>
            <a:gdLst>
              <a:gd name="textAreaLeft" fmla="*/ 0 w 2227680"/>
              <a:gd name="textAreaRight" fmla="*/ 2228040 w 2227680"/>
              <a:gd name="textAreaTop" fmla="*/ 0 h 918720"/>
              <a:gd name="textAreaBottom" fmla="*/ 919080 h 91872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1" name="Google Shape;341;p21"/>
          <p:cNvSpPr/>
          <p:nvPr/>
        </p:nvSpPr>
        <p:spPr>
          <a:xfrm rot="1519200">
            <a:off x="6010200" y="-585720"/>
            <a:ext cx="3782520" cy="1428480"/>
          </a:xfrm>
          <a:custGeom>
            <a:avLst/>
            <a:gdLst>
              <a:gd name="textAreaLeft" fmla="*/ 0 w 3782520"/>
              <a:gd name="textAreaRight" fmla="*/ 3782880 w 3782520"/>
              <a:gd name="textAreaTop" fmla="*/ 0 h 1428480"/>
              <a:gd name="textAreaBottom" fmla="*/ 1428840 h 142848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2" name="Google Shape;342;p21"/>
          <p:cNvSpPr/>
          <p:nvPr/>
        </p:nvSpPr>
        <p:spPr>
          <a:xfrm rot="1518600" flipH="1">
            <a:off x="6004440" y="-502560"/>
            <a:ext cx="4264560" cy="1843200"/>
          </a:xfrm>
          <a:custGeom>
            <a:avLst/>
            <a:gdLst>
              <a:gd name="textAreaLeft" fmla="*/ 360 w 4264560"/>
              <a:gd name="textAreaRight" fmla="*/ 4265280 w 4264560"/>
              <a:gd name="textAreaTop" fmla="*/ 0 h 1843200"/>
              <a:gd name="textAreaBottom" fmla="*/ 1843560 h 184320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3" name="Google Shape;343;p21"/>
          <p:cNvSpPr/>
          <p:nvPr/>
        </p:nvSpPr>
        <p:spPr>
          <a:xfrm rot="16200000">
            <a:off x="6589080" y="1656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4" name="Google Shape;344;p21"/>
          <p:cNvSpPr/>
          <p:nvPr/>
        </p:nvSpPr>
        <p:spPr>
          <a:xfrm rot="16200000">
            <a:off x="8006400" y="3304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5" name="Google Shape;345;p21"/>
          <p:cNvSpPr/>
          <p:nvPr/>
        </p:nvSpPr>
        <p:spPr>
          <a:xfrm rot="5400000">
            <a:off x="7311240" y="382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6" name="Google Shape;346;p21"/>
          <p:cNvSpPr/>
          <p:nvPr/>
        </p:nvSpPr>
        <p:spPr>
          <a:xfrm rot="16200000">
            <a:off x="8597520" y="9003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8" name="Google Shape;349;p22"/>
          <p:cNvSpPr/>
          <p:nvPr/>
        </p:nvSpPr>
        <p:spPr>
          <a:xfrm>
            <a:off x="60120" y="0"/>
            <a:ext cx="3198600" cy="981360"/>
          </a:xfrm>
          <a:custGeom>
            <a:avLst/>
            <a:gdLst>
              <a:gd name="textAreaLeft" fmla="*/ 0 w 3198600"/>
              <a:gd name="textAreaRight" fmla="*/ 3198960 w 3198600"/>
              <a:gd name="textAreaTop" fmla="*/ 0 h 981360"/>
              <a:gd name="textAreaBottom" fmla="*/ 981720 h 98136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9" name="Google Shape;350;p22"/>
          <p:cNvSpPr/>
          <p:nvPr/>
        </p:nvSpPr>
        <p:spPr>
          <a:xfrm rot="10800000">
            <a:off x="11880" y="0"/>
            <a:ext cx="2577240" cy="1115640"/>
          </a:xfrm>
          <a:custGeom>
            <a:avLst/>
            <a:gdLst>
              <a:gd name="textAreaLeft" fmla="*/ 0 w 2577240"/>
              <a:gd name="textAreaRight" fmla="*/ 2577600 w 2577240"/>
              <a:gd name="textAreaTop" fmla="*/ 0 h 1115640"/>
              <a:gd name="textAreaBottom" fmla="*/ 1116000 h 111564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0" name="Google Shape;351;p22"/>
          <p:cNvSpPr/>
          <p:nvPr/>
        </p:nvSpPr>
        <p:spPr>
          <a:xfrm rot="10800000" flipH="1">
            <a:off x="11160" y="720"/>
            <a:ext cx="2193480" cy="1115280"/>
          </a:xfrm>
          <a:custGeom>
            <a:avLst/>
            <a:gdLst>
              <a:gd name="textAreaLeft" fmla="*/ -360 w 2193480"/>
              <a:gd name="textAreaRight" fmla="*/ 2193480 w 2193480"/>
              <a:gd name="textAreaTop" fmla="*/ 0 h 1115280"/>
              <a:gd name="textAreaBottom" fmla="*/ 1115640 h 111528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1" name="Google Shape;352;p22"/>
          <p:cNvSpPr/>
          <p:nvPr/>
        </p:nvSpPr>
        <p:spPr>
          <a:xfrm rot="5400000" flipH="1">
            <a:off x="3258360" y="2001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2" name="Google Shape;353;p22"/>
          <p:cNvSpPr/>
          <p:nvPr/>
        </p:nvSpPr>
        <p:spPr>
          <a:xfrm rot="5400000" flipH="1">
            <a:off x="1271880" y="4449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3" name="Google Shape;354;p22"/>
          <p:cNvSpPr/>
          <p:nvPr/>
        </p:nvSpPr>
        <p:spPr>
          <a:xfrm rot="5400000" flipH="1">
            <a:off x="375840" y="13590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10640" y="1974960"/>
            <a:ext cx="2073240" cy="119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05" name="Google Shape;357;p23"/>
          <p:cNvSpPr/>
          <p:nvPr/>
        </p:nvSpPr>
        <p:spPr>
          <a:xfrm rot="5400000">
            <a:off x="6103800" y="2087280"/>
            <a:ext cx="5127120" cy="953280"/>
          </a:xfrm>
          <a:custGeom>
            <a:avLst/>
            <a:gdLst>
              <a:gd name="textAreaLeft" fmla="*/ 0 w 5127120"/>
              <a:gd name="textAreaRight" fmla="*/ 5127480 w 5127120"/>
              <a:gd name="textAreaTop" fmla="*/ 0 h 953280"/>
              <a:gd name="textAreaBottom" fmla="*/ 953640 h 95328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6" name="Google Shape;358;p23"/>
          <p:cNvSpPr/>
          <p:nvPr/>
        </p:nvSpPr>
        <p:spPr>
          <a:xfrm rot="5400000">
            <a:off x="6174000" y="2173320"/>
            <a:ext cx="5142960" cy="796680"/>
          </a:xfrm>
          <a:custGeom>
            <a:avLst/>
            <a:gdLst>
              <a:gd name="textAreaLeft" fmla="*/ 0 w 5142960"/>
              <a:gd name="textAreaRight" fmla="*/ 5143320 w 5142960"/>
              <a:gd name="textAreaTop" fmla="*/ 0 h 796680"/>
              <a:gd name="textAreaBottom" fmla="*/ 797040 h 79668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7" name="Google Shape;359;p23"/>
          <p:cNvSpPr/>
          <p:nvPr/>
        </p:nvSpPr>
        <p:spPr>
          <a:xfrm rot="5400000" flipH="1">
            <a:off x="6142680" y="2143080"/>
            <a:ext cx="5142960" cy="857160"/>
          </a:xfrm>
          <a:custGeom>
            <a:avLst/>
            <a:gdLst>
              <a:gd name="textAreaLeft" fmla="*/ 360 w 5142960"/>
              <a:gd name="textAreaRight" fmla="*/ 5143680 w 5142960"/>
              <a:gd name="textAreaTop" fmla="*/ 0 h 857160"/>
              <a:gd name="textAreaBottom" fmla="*/ 857520 h 85716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8" name="Google Shape;360;p23"/>
          <p:cNvSpPr/>
          <p:nvPr/>
        </p:nvSpPr>
        <p:spPr>
          <a:xfrm rot="10800000">
            <a:off x="8190720" y="29260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9" name="Google Shape;361;p23"/>
          <p:cNvSpPr/>
          <p:nvPr/>
        </p:nvSpPr>
        <p:spPr>
          <a:xfrm rot="10800000">
            <a:off x="8439120" y="1809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0" name="Google Shape;362;p23"/>
          <p:cNvSpPr/>
          <p:nvPr/>
        </p:nvSpPr>
        <p:spPr>
          <a:xfrm>
            <a:off x="8223120" y="45064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1" name="Google Shape;363;p23"/>
          <p:cNvSpPr/>
          <p:nvPr/>
        </p:nvSpPr>
        <p:spPr>
          <a:xfrm rot="10800000">
            <a:off x="8093520" y="3578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13" name="Google Shape;366;p24"/>
          <p:cNvSpPr/>
          <p:nvPr/>
        </p:nvSpPr>
        <p:spPr>
          <a:xfrm rot="18319200" flipH="1">
            <a:off x="7781040" y="379224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4" name="Google Shape;367;p24"/>
          <p:cNvSpPr/>
          <p:nvPr/>
        </p:nvSpPr>
        <p:spPr>
          <a:xfrm rot="16887600">
            <a:off x="7628400" y="395496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5" name="Google Shape;368;p24"/>
          <p:cNvSpPr/>
          <p:nvPr/>
        </p:nvSpPr>
        <p:spPr>
          <a:xfrm rot="17464200" flipH="1">
            <a:off x="7516800" y="3618000"/>
            <a:ext cx="3605040" cy="119448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480"/>
              <a:gd name="textAreaBottom" fmla="*/ 1194840 h 1194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6" name="Google Shape;369;p24"/>
          <p:cNvSpPr/>
          <p:nvPr/>
        </p:nvSpPr>
        <p:spPr>
          <a:xfrm rot="1958400">
            <a:off x="8794440" y="28890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7" name="Google Shape;370;p24"/>
          <p:cNvSpPr/>
          <p:nvPr/>
        </p:nvSpPr>
        <p:spPr>
          <a:xfrm rot="12760200">
            <a:off x="8872200" y="39477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8" name="Google Shape;371;p24"/>
          <p:cNvSpPr/>
          <p:nvPr/>
        </p:nvSpPr>
        <p:spPr>
          <a:xfrm rot="1958400">
            <a:off x="8441280" y="44870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20" name="Google Shape;374;p25"/>
          <p:cNvSpPr/>
          <p:nvPr/>
        </p:nvSpPr>
        <p:spPr>
          <a:xfrm rot="10800000">
            <a:off x="7301160" y="63720"/>
            <a:ext cx="2442960" cy="939600"/>
          </a:xfrm>
          <a:custGeom>
            <a:avLst/>
            <a:gdLst>
              <a:gd name="textAreaLeft" fmla="*/ 0 w 2442960"/>
              <a:gd name="textAreaRight" fmla="*/ 244332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1" name="Google Shape;375;p25"/>
          <p:cNvSpPr/>
          <p:nvPr/>
        </p:nvSpPr>
        <p:spPr>
          <a:xfrm rot="12232200" flipH="1">
            <a:off x="6856920" y="-337680"/>
            <a:ext cx="3153600" cy="1120680"/>
          </a:xfrm>
          <a:custGeom>
            <a:avLst/>
            <a:gdLst>
              <a:gd name="textAreaLeft" fmla="*/ 360 w 3153600"/>
              <a:gd name="textAreaRight" fmla="*/ 315432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2" name="Google Shape;376;p25"/>
          <p:cNvSpPr/>
          <p:nvPr/>
        </p:nvSpPr>
        <p:spPr>
          <a:xfrm rot="11655600">
            <a:off x="6941520" y="-294120"/>
            <a:ext cx="3605040" cy="1194480"/>
          </a:xfrm>
          <a:custGeom>
            <a:avLst/>
            <a:gdLst>
              <a:gd name="textAreaLeft" fmla="*/ 0 w 3605040"/>
              <a:gd name="textAreaRight" fmla="*/ 3605400 w 3605040"/>
              <a:gd name="textAreaTop" fmla="*/ 0 h 1194480"/>
              <a:gd name="textAreaBottom" fmla="*/ 1194840 h 1194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3" name="Google Shape;377;p25"/>
          <p:cNvSpPr/>
          <p:nvPr/>
        </p:nvSpPr>
        <p:spPr>
          <a:xfrm rot="5400000">
            <a:off x="8827200" y="1533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4" name="Google Shape;378;p25"/>
          <p:cNvSpPr/>
          <p:nvPr/>
        </p:nvSpPr>
        <p:spPr>
          <a:xfrm rot="5400000">
            <a:off x="6850440" y="111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5" name="Google Shape;379;p25"/>
          <p:cNvSpPr/>
          <p:nvPr/>
        </p:nvSpPr>
        <p:spPr>
          <a:xfrm rot="16200000">
            <a:off x="8001360" y="713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27" name="Google Shape;382;p26"/>
          <p:cNvSpPr/>
          <p:nvPr/>
        </p:nvSpPr>
        <p:spPr>
          <a:xfrm rot="10800000" flipH="1">
            <a:off x="-1381320" y="30240"/>
            <a:ext cx="3370320" cy="939600"/>
          </a:xfrm>
          <a:custGeom>
            <a:avLst/>
            <a:gdLst>
              <a:gd name="textAreaLeft" fmla="*/ 360 w 3370320"/>
              <a:gd name="textAreaRight" fmla="*/ 3371040 w 337032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8" name="Google Shape;383;p26"/>
          <p:cNvSpPr/>
          <p:nvPr/>
        </p:nvSpPr>
        <p:spPr>
          <a:xfrm rot="9733200">
            <a:off x="-1662480" y="-411840"/>
            <a:ext cx="4178160" cy="1200960"/>
          </a:xfrm>
          <a:custGeom>
            <a:avLst/>
            <a:gdLst>
              <a:gd name="textAreaLeft" fmla="*/ 0 w 4178160"/>
              <a:gd name="textAreaRight" fmla="*/ 4178520 w 4178160"/>
              <a:gd name="textAreaTop" fmla="*/ 0 h 1200960"/>
              <a:gd name="textAreaBottom" fmla="*/ 1201320 h 120096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9" name="Google Shape;384;p26"/>
          <p:cNvSpPr/>
          <p:nvPr/>
        </p:nvSpPr>
        <p:spPr>
          <a:xfrm rot="10173600" flipH="1">
            <a:off x="-2453040" y="-344160"/>
            <a:ext cx="4901400" cy="1226880"/>
          </a:xfrm>
          <a:custGeom>
            <a:avLst/>
            <a:gdLst>
              <a:gd name="textAreaLeft" fmla="*/ 360 w 4901400"/>
              <a:gd name="textAreaRight" fmla="*/ 4902120 w 4901400"/>
              <a:gd name="textAreaTop" fmla="*/ 0 h 1226880"/>
              <a:gd name="textAreaBottom" fmla="*/ 1227240 h 12268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0" name="Google Shape;385;p26"/>
          <p:cNvSpPr/>
          <p:nvPr/>
        </p:nvSpPr>
        <p:spPr>
          <a:xfrm rot="5400000" flipH="1">
            <a:off x="2728080" y="597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1" name="Google Shape;386;p26"/>
          <p:cNvSpPr/>
          <p:nvPr/>
        </p:nvSpPr>
        <p:spPr>
          <a:xfrm rot="5400000" flipH="1">
            <a:off x="1103400" y="6004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2" name="Google Shape;387;p26"/>
          <p:cNvSpPr/>
          <p:nvPr/>
        </p:nvSpPr>
        <p:spPr>
          <a:xfrm rot="5400000" flipH="1">
            <a:off x="305640" y="1001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389;p27"/>
          <p:cNvSpPr/>
          <p:nvPr/>
        </p:nvSpPr>
        <p:spPr>
          <a:xfrm rot="10800000">
            <a:off x="28440" y="4556880"/>
            <a:ext cx="9115560" cy="630000"/>
          </a:xfrm>
          <a:custGeom>
            <a:avLst/>
            <a:gdLst>
              <a:gd name="textAreaLeft" fmla="*/ 0 w 9115560"/>
              <a:gd name="textAreaRight" fmla="*/ 9115920 w 9115560"/>
              <a:gd name="textAreaTop" fmla="*/ 0 h 630000"/>
              <a:gd name="textAreaBottom" fmla="*/ 630360 h 63000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4" name="Google Shape;390;p27"/>
          <p:cNvSpPr/>
          <p:nvPr/>
        </p:nvSpPr>
        <p:spPr>
          <a:xfrm rot="10800000">
            <a:off x="720" y="4660200"/>
            <a:ext cx="9143280" cy="526680"/>
          </a:xfrm>
          <a:custGeom>
            <a:avLst/>
            <a:gdLst>
              <a:gd name="textAreaLeft" fmla="*/ 0 w 9143280"/>
              <a:gd name="textAreaRight" fmla="*/ 9143640 w 9143280"/>
              <a:gd name="textAreaTop" fmla="*/ 0 h 526680"/>
              <a:gd name="textAreaBottom" fmla="*/ 527040 h 52668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5" name="Google Shape;391;p27"/>
          <p:cNvSpPr/>
          <p:nvPr/>
        </p:nvSpPr>
        <p:spPr>
          <a:xfrm rot="10800000" flipH="1">
            <a:off x="-360" y="4620600"/>
            <a:ext cx="9143640" cy="566640"/>
          </a:xfrm>
          <a:custGeom>
            <a:avLst/>
            <a:gdLst>
              <a:gd name="textAreaLeft" fmla="*/ -360 w 9143640"/>
              <a:gd name="textAreaRight" fmla="*/ 9143640 w 9143640"/>
              <a:gd name="textAreaTop" fmla="*/ 0 h 566640"/>
              <a:gd name="textAreaBottom" fmla="*/ 567000 h 5666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37" name="Google Shape;393;p27"/>
          <p:cNvSpPr/>
          <p:nvPr/>
        </p:nvSpPr>
        <p:spPr>
          <a:xfrm rot="5400000">
            <a:off x="5105880" y="4538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8" name="Google Shape;394;p27"/>
          <p:cNvSpPr/>
          <p:nvPr/>
        </p:nvSpPr>
        <p:spPr>
          <a:xfrm rot="5400000">
            <a:off x="2614320" y="4570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9" name="Google Shape;395;p27"/>
          <p:cNvSpPr/>
          <p:nvPr/>
        </p:nvSpPr>
        <p:spPr>
          <a:xfrm rot="16200000">
            <a:off x="8149680" y="44402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0" name="Google Shape;396;p27"/>
          <p:cNvSpPr/>
          <p:nvPr/>
        </p:nvSpPr>
        <p:spPr>
          <a:xfrm rot="5400000">
            <a:off x="171720" y="46540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42" name="Google Shape;399;p28"/>
          <p:cNvSpPr/>
          <p:nvPr/>
        </p:nvSpPr>
        <p:spPr>
          <a:xfrm flipH="1">
            <a:off x="6742440" y="415044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3" name="Google Shape;400;p28"/>
          <p:cNvSpPr/>
          <p:nvPr/>
        </p:nvSpPr>
        <p:spPr>
          <a:xfrm rot="20167800">
            <a:off x="6297840" y="437076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4" name="Google Shape;401;p28"/>
          <p:cNvSpPr/>
          <p:nvPr/>
        </p:nvSpPr>
        <p:spPr>
          <a:xfrm rot="20744400" flipH="1">
            <a:off x="6383160" y="425376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5" name="Google Shape;402;p28"/>
          <p:cNvSpPr/>
          <p:nvPr/>
        </p:nvSpPr>
        <p:spPr>
          <a:xfrm rot="3640200">
            <a:off x="8849160" y="38098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6" name="Google Shape;403;p28"/>
          <p:cNvSpPr/>
          <p:nvPr/>
        </p:nvSpPr>
        <p:spPr>
          <a:xfrm rot="3637200">
            <a:off x="7608960" y="4404960"/>
            <a:ext cx="9828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7" name="Google Shape;404;p28"/>
          <p:cNvSpPr/>
          <p:nvPr/>
        </p:nvSpPr>
        <p:spPr>
          <a:xfrm rot="14437200">
            <a:off x="8189280" y="4019040"/>
            <a:ext cx="9828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8" name="Google Shape;405;p28"/>
          <p:cNvSpPr/>
          <p:nvPr/>
        </p:nvSpPr>
        <p:spPr>
          <a:xfrm rot="3640200">
            <a:off x="6738120" y="41526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7520" y="1604520"/>
            <a:ext cx="6708960" cy="148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12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12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68960" y="3163680"/>
            <a:ext cx="5805720" cy="45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Google Shape;152;p11"/>
          <p:cNvSpPr/>
          <p:nvPr/>
        </p:nvSpPr>
        <p:spPr>
          <a:xfrm rot="10800000" flipH="1">
            <a:off x="2527560" y="436788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Google Shape;153;p11"/>
          <p:cNvSpPr/>
          <p:nvPr/>
        </p:nvSpPr>
        <p:spPr>
          <a:xfrm>
            <a:off x="6198840" y="4555800"/>
            <a:ext cx="3086280" cy="971640"/>
          </a:xfrm>
          <a:custGeom>
            <a:avLst/>
            <a:gdLst>
              <a:gd name="textAreaLeft" fmla="*/ 0 w 3086280"/>
              <a:gd name="textAreaRight" fmla="*/ 3086640 w 3086280"/>
              <a:gd name="textAreaTop" fmla="*/ 0 h 971640"/>
              <a:gd name="textAreaBottom" fmla="*/ 972000 h 9716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" name="Google Shape;154;p11"/>
          <p:cNvSpPr/>
          <p:nvPr/>
        </p:nvSpPr>
        <p:spPr>
          <a:xfrm rot="14079000" flipH="1">
            <a:off x="7812720" y="3760560"/>
            <a:ext cx="1404360" cy="2093400"/>
          </a:xfrm>
          <a:custGeom>
            <a:avLst/>
            <a:gdLst>
              <a:gd name="textAreaLeft" fmla="*/ -360 w 1404360"/>
              <a:gd name="textAreaRight" fmla="*/ 140436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Google Shape;155;p11"/>
          <p:cNvSpPr/>
          <p:nvPr/>
        </p:nvSpPr>
        <p:spPr>
          <a:xfrm flipH="1">
            <a:off x="5017320" y="47257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" name="Google Shape;156;p11"/>
          <p:cNvSpPr/>
          <p:nvPr/>
        </p:nvSpPr>
        <p:spPr>
          <a:xfrm flipH="1">
            <a:off x="7887240" y="4554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Google Shape;157;p11"/>
          <p:cNvSpPr/>
          <p:nvPr/>
        </p:nvSpPr>
        <p:spPr>
          <a:xfrm flipH="1">
            <a:off x="8652960" y="362880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" name="Google Shape;158;p11"/>
          <p:cNvSpPr/>
          <p:nvPr/>
        </p:nvSpPr>
        <p:spPr>
          <a:xfrm flipH="1">
            <a:off x="7477560" y="436752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" name="Google Shape;159;p11"/>
          <p:cNvSpPr/>
          <p:nvPr/>
        </p:nvSpPr>
        <p:spPr>
          <a:xfrm flipH="1">
            <a:off x="-426240" y="-8460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" name="Google Shape;160;p11"/>
          <p:cNvSpPr/>
          <p:nvPr/>
        </p:nvSpPr>
        <p:spPr>
          <a:xfrm rot="10800000">
            <a:off x="-294480" y="-364680"/>
            <a:ext cx="3086280" cy="971640"/>
          </a:xfrm>
          <a:custGeom>
            <a:avLst/>
            <a:gdLst>
              <a:gd name="textAreaLeft" fmla="*/ 0 w 3086280"/>
              <a:gd name="textAreaRight" fmla="*/ 3086640 w 3086280"/>
              <a:gd name="textAreaTop" fmla="*/ 0 h 971640"/>
              <a:gd name="textAreaBottom" fmla="*/ 972000 h 9716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" name="Google Shape;161;p11"/>
          <p:cNvSpPr/>
          <p:nvPr/>
        </p:nvSpPr>
        <p:spPr>
          <a:xfrm rot="3279000" flipH="1">
            <a:off x="-226080" y="-691200"/>
            <a:ext cx="1404360" cy="2093400"/>
          </a:xfrm>
          <a:custGeom>
            <a:avLst/>
            <a:gdLst>
              <a:gd name="textAreaLeft" fmla="*/ -360 w 1404360"/>
              <a:gd name="textAreaRight" fmla="*/ 140436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" name="Google Shape;162;p11"/>
          <p:cNvSpPr/>
          <p:nvPr/>
        </p:nvSpPr>
        <p:spPr>
          <a:xfrm flipH="1">
            <a:off x="885600" y="6069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" name="Google Shape;163;p11"/>
          <p:cNvSpPr/>
          <p:nvPr/>
        </p:nvSpPr>
        <p:spPr>
          <a:xfrm flipH="1">
            <a:off x="2475360" y="6667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" name="Google Shape;164;p11"/>
          <p:cNvSpPr/>
          <p:nvPr/>
        </p:nvSpPr>
        <p:spPr>
          <a:xfrm flipH="1">
            <a:off x="82800" y="143532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50" name="Google Shape;408;p29"/>
          <p:cNvSpPr/>
          <p:nvPr/>
        </p:nvSpPr>
        <p:spPr>
          <a:xfrm rot="10800000">
            <a:off x="-1078920" y="4069800"/>
            <a:ext cx="4337280" cy="1073880"/>
          </a:xfrm>
          <a:custGeom>
            <a:avLst/>
            <a:gdLst>
              <a:gd name="textAreaLeft" fmla="*/ 0 w 4337280"/>
              <a:gd name="textAreaRight" fmla="*/ 4337640 w 4337280"/>
              <a:gd name="textAreaTop" fmla="*/ 0 h 1073880"/>
              <a:gd name="textAreaBottom" fmla="*/ 1074240 h 107388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1" name="Google Shape;409;p29"/>
          <p:cNvSpPr/>
          <p:nvPr/>
        </p:nvSpPr>
        <p:spPr>
          <a:xfrm rot="10800000" flipH="1">
            <a:off x="-98280" y="4200480"/>
            <a:ext cx="2977560" cy="943200"/>
          </a:xfrm>
          <a:custGeom>
            <a:avLst/>
            <a:gdLst>
              <a:gd name="textAreaLeft" fmla="*/ -360 w 2977560"/>
              <a:gd name="textAreaRight" fmla="*/ 2977560 w 2977560"/>
              <a:gd name="textAreaTop" fmla="*/ 0 h 943200"/>
              <a:gd name="textAreaBottom" fmla="*/ 943560 h 94320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2" name="Google Shape;410;p29"/>
          <p:cNvSpPr/>
          <p:nvPr/>
        </p:nvSpPr>
        <p:spPr>
          <a:xfrm rot="5400000">
            <a:off x="2548800" y="4674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3" name="Google Shape;411;p29"/>
          <p:cNvSpPr/>
          <p:nvPr/>
        </p:nvSpPr>
        <p:spPr>
          <a:xfrm rot="5400000">
            <a:off x="1196640" y="45748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4" name="Google Shape;412;p29"/>
          <p:cNvSpPr/>
          <p:nvPr/>
        </p:nvSpPr>
        <p:spPr>
          <a:xfrm rot="16200000">
            <a:off x="1891440" y="4522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56" name="Google Shape;415;p30"/>
          <p:cNvSpPr/>
          <p:nvPr/>
        </p:nvSpPr>
        <p:spPr>
          <a:xfrm rot="15688200" flipH="1">
            <a:off x="-870120" y="-757440"/>
            <a:ext cx="1679400" cy="2038680"/>
          </a:xfrm>
          <a:custGeom>
            <a:avLst/>
            <a:gdLst>
              <a:gd name="textAreaLeft" fmla="*/ 360 w 1679400"/>
              <a:gd name="textAreaRight" fmla="*/ 1680120 w 1679400"/>
              <a:gd name="textAreaTop" fmla="*/ 0 h 2038680"/>
              <a:gd name="textAreaBottom" fmla="*/ 2039040 h 203868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7" name="Google Shape;416;p30"/>
          <p:cNvSpPr/>
          <p:nvPr/>
        </p:nvSpPr>
        <p:spPr>
          <a:xfrm rot="21084000" flipH="1">
            <a:off x="-2830320" y="-320760"/>
            <a:ext cx="4858560" cy="984240"/>
          </a:xfrm>
          <a:custGeom>
            <a:avLst/>
            <a:gdLst>
              <a:gd name="textAreaLeft" fmla="*/ -360 w 4858560"/>
              <a:gd name="textAreaRight" fmla="*/ 4858560 w 4858560"/>
              <a:gd name="textAreaTop" fmla="*/ 0 h 984240"/>
              <a:gd name="textAreaBottom" fmla="*/ 984600 h 984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8" name="Google Shape;417;p30"/>
          <p:cNvSpPr/>
          <p:nvPr/>
        </p:nvSpPr>
        <p:spPr>
          <a:xfrm flipH="1">
            <a:off x="-2853720" y="-312120"/>
            <a:ext cx="4905720" cy="1059840"/>
          </a:xfrm>
          <a:custGeom>
            <a:avLst/>
            <a:gdLst>
              <a:gd name="textAreaLeft" fmla="*/ 360 w 4905720"/>
              <a:gd name="textAreaRight" fmla="*/ 4906440 w 490572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9" name="Google Shape;418;p30"/>
          <p:cNvSpPr/>
          <p:nvPr/>
        </p:nvSpPr>
        <p:spPr>
          <a:xfrm rot="10800000">
            <a:off x="7544880" y="63720"/>
            <a:ext cx="3370320" cy="939600"/>
          </a:xfrm>
          <a:custGeom>
            <a:avLst/>
            <a:gdLst>
              <a:gd name="textAreaLeft" fmla="*/ 0 w 3370320"/>
              <a:gd name="textAreaRight" fmla="*/ 3370680 w 337032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0" name="Google Shape;419;p30"/>
          <p:cNvSpPr/>
          <p:nvPr/>
        </p:nvSpPr>
        <p:spPr>
          <a:xfrm rot="11866800" flipH="1">
            <a:off x="6591960" y="-378000"/>
            <a:ext cx="4178160" cy="1200960"/>
          </a:xfrm>
          <a:custGeom>
            <a:avLst/>
            <a:gdLst>
              <a:gd name="textAreaLeft" fmla="*/ 360 w 4178160"/>
              <a:gd name="textAreaRight" fmla="*/ 4178880 w 4178160"/>
              <a:gd name="textAreaTop" fmla="*/ 0 h 1200960"/>
              <a:gd name="textAreaBottom" fmla="*/ 1201320 h 120096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1" name="Google Shape;420;p30"/>
          <p:cNvSpPr/>
          <p:nvPr/>
        </p:nvSpPr>
        <p:spPr>
          <a:xfrm rot="11426400">
            <a:off x="7084800" y="-310320"/>
            <a:ext cx="4901400" cy="1226520"/>
          </a:xfrm>
          <a:custGeom>
            <a:avLst/>
            <a:gdLst>
              <a:gd name="textAreaLeft" fmla="*/ 0 w 4901400"/>
              <a:gd name="textAreaRight" fmla="*/ 4901760 w 4901400"/>
              <a:gd name="textAreaTop" fmla="*/ 0 h 1226520"/>
              <a:gd name="textAreaBottom" fmla="*/ 1226880 h 12265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2" name="Google Shape;421;p30"/>
          <p:cNvSpPr/>
          <p:nvPr/>
        </p:nvSpPr>
        <p:spPr>
          <a:xfrm rot="5400000">
            <a:off x="8510400" y="10036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3" name="Google Shape;422;p30"/>
          <p:cNvSpPr/>
          <p:nvPr/>
        </p:nvSpPr>
        <p:spPr>
          <a:xfrm rot="5400000">
            <a:off x="6824160" y="121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4" name="Google Shape;423;p30"/>
          <p:cNvSpPr/>
          <p:nvPr/>
        </p:nvSpPr>
        <p:spPr>
          <a:xfrm rot="16200000">
            <a:off x="365760" y="6004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5" name="Google Shape;424;p30"/>
          <p:cNvSpPr/>
          <p:nvPr/>
        </p:nvSpPr>
        <p:spPr>
          <a:xfrm rot="5400000">
            <a:off x="1715760" y="179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18560" y="1028880"/>
            <a:ext cx="7706160" cy="357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68" name="Google Shape;47;p4"/>
          <p:cNvGrpSpPr/>
          <p:nvPr/>
        </p:nvGrpSpPr>
        <p:grpSpPr>
          <a:xfrm>
            <a:off x="-129960" y="-116280"/>
            <a:ext cx="2683800" cy="1737720"/>
            <a:chOff x="-129960" y="-116280"/>
            <a:chExt cx="2683800" cy="1737720"/>
          </a:xfrm>
        </p:grpSpPr>
        <p:sp>
          <p:nvSpPr>
            <p:cNvPr id="269" name="Google Shape;48;p4"/>
            <p:cNvSpPr/>
            <p:nvPr/>
          </p:nvSpPr>
          <p:spPr>
            <a:xfrm flipH="1">
              <a:off x="-130320" y="-116280"/>
              <a:ext cx="2683800" cy="1535400"/>
            </a:xfrm>
            <a:custGeom>
              <a:avLst/>
              <a:gdLst>
                <a:gd name="textAreaLeft" fmla="*/ -360 w 2683800"/>
                <a:gd name="textAreaRight" fmla="*/ 2683800 w 2683800"/>
                <a:gd name="textAreaTop" fmla="*/ 0 h 1535400"/>
                <a:gd name="textAreaBottom" fmla="*/ 1535760 h 1535400"/>
              </a:gdLst>
              <a:ahLst/>
              <a:cxnLst/>
              <a:rect l="textAreaLeft" t="textAreaTop" r="textAreaRight" b="textAreaBottom"/>
              <a:pathLst>
                <a:path w="64695" h="36451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49;p4"/>
            <p:cNvSpPr/>
            <p:nvPr/>
          </p:nvSpPr>
          <p:spPr>
            <a:xfrm rot="16200000">
              <a:off x="349560" y="-353880"/>
              <a:ext cx="807840" cy="1492920"/>
            </a:xfrm>
            <a:custGeom>
              <a:avLst/>
              <a:gdLst>
                <a:gd name="textAreaLeft" fmla="*/ 0 w 807840"/>
                <a:gd name="textAreaRight" fmla="*/ 808200 w 807840"/>
                <a:gd name="textAreaTop" fmla="*/ 0 h 1492920"/>
                <a:gd name="textAreaBottom" fmla="*/ 1493280 h 1492920"/>
              </a:gdLst>
              <a:ahLst/>
              <a:cxnLst/>
              <a:rect l="textAreaLeft" t="textAreaTop" r="textAreaRight" b="textAreaBottom"/>
              <a:pathLst>
                <a:path w="24039" h="4442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1" name="Google Shape;50;p4"/>
            <p:cNvSpPr/>
            <p:nvPr/>
          </p:nvSpPr>
          <p:spPr>
            <a:xfrm rot="10800000" flipH="1">
              <a:off x="-129600" y="-115560"/>
              <a:ext cx="1724400" cy="736560"/>
            </a:xfrm>
            <a:custGeom>
              <a:avLst/>
              <a:gdLst>
                <a:gd name="textAreaLeft" fmla="*/ 360 w 1724400"/>
                <a:gd name="textAreaRight" fmla="*/ 1725120 w 1724400"/>
                <a:gd name="textAreaTop" fmla="*/ 0 h 736560"/>
                <a:gd name="textAreaBottom" fmla="*/ 736920 h 736560"/>
              </a:gdLst>
              <a:ahLst/>
              <a:cxnLst/>
              <a:rect l="textAreaLeft" t="textAreaTop" r="textAreaRight" b="textAreaBottom"/>
              <a:pathLst>
                <a:path w="143993" h="61524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2" name="Google Shape;51;p4"/>
            <p:cNvSpPr/>
            <p:nvPr/>
          </p:nvSpPr>
          <p:spPr>
            <a:xfrm flipH="1">
              <a:off x="1679040" y="106920"/>
              <a:ext cx="163080" cy="16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57600" bIns="5760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3" name="Google Shape;52;p4"/>
            <p:cNvSpPr/>
            <p:nvPr/>
          </p:nvSpPr>
          <p:spPr>
            <a:xfrm flipH="1">
              <a:off x="640800" y="775440"/>
              <a:ext cx="97920" cy="98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4" name="Google Shape;53;p4"/>
            <p:cNvSpPr/>
            <p:nvPr/>
          </p:nvSpPr>
          <p:spPr>
            <a:xfrm flipH="1">
              <a:off x="167760" y="1523160"/>
              <a:ext cx="97920" cy="9828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75" name="Google Shape;54;p4"/>
          <p:cNvGrpSpPr/>
          <p:nvPr/>
        </p:nvGrpSpPr>
        <p:grpSpPr>
          <a:xfrm>
            <a:off x="6806880" y="-116280"/>
            <a:ext cx="2684160" cy="1737720"/>
            <a:chOff x="6806880" y="-116280"/>
            <a:chExt cx="2684160" cy="1737720"/>
          </a:xfrm>
        </p:grpSpPr>
        <p:sp>
          <p:nvSpPr>
            <p:cNvPr id="276" name="Google Shape;55;p4"/>
            <p:cNvSpPr/>
            <p:nvPr/>
          </p:nvSpPr>
          <p:spPr>
            <a:xfrm>
              <a:off x="6806880" y="-116280"/>
              <a:ext cx="2683800" cy="1535400"/>
            </a:xfrm>
            <a:custGeom>
              <a:avLst/>
              <a:gdLst>
                <a:gd name="textAreaLeft" fmla="*/ 0 w 2683800"/>
                <a:gd name="textAreaRight" fmla="*/ 2684160 w 2683800"/>
                <a:gd name="textAreaTop" fmla="*/ 0 h 1535400"/>
                <a:gd name="textAreaBottom" fmla="*/ 1535760 h 1535400"/>
              </a:gdLst>
              <a:ahLst/>
              <a:cxnLst/>
              <a:rect l="textAreaLeft" t="textAreaTop" r="textAreaRight" b="textAreaBottom"/>
              <a:pathLst>
                <a:path w="64695" h="36451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6;p4"/>
            <p:cNvSpPr/>
            <p:nvPr/>
          </p:nvSpPr>
          <p:spPr>
            <a:xfrm rot="5400000" flipH="1">
              <a:off x="8202240" y="-353880"/>
              <a:ext cx="807840" cy="1492920"/>
            </a:xfrm>
            <a:custGeom>
              <a:avLst/>
              <a:gdLst>
                <a:gd name="textAreaLeft" fmla="*/ 360 w 807840"/>
                <a:gd name="textAreaRight" fmla="*/ 808560 w 807840"/>
                <a:gd name="textAreaTop" fmla="*/ 0 h 1492920"/>
                <a:gd name="textAreaBottom" fmla="*/ 1493280 h 1492920"/>
              </a:gdLst>
              <a:ahLst/>
              <a:cxnLst/>
              <a:rect l="textAreaLeft" t="textAreaTop" r="textAreaRight" b="textAreaBottom"/>
              <a:pathLst>
                <a:path w="24039" h="4442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7;p4"/>
            <p:cNvSpPr/>
            <p:nvPr/>
          </p:nvSpPr>
          <p:spPr>
            <a:xfrm rot="10800000">
              <a:off x="7766640" y="-115920"/>
              <a:ext cx="1724400" cy="736560"/>
            </a:xfrm>
            <a:custGeom>
              <a:avLst/>
              <a:gdLst>
                <a:gd name="textAreaLeft" fmla="*/ 0 w 1724400"/>
                <a:gd name="textAreaRight" fmla="*/ 1724760 w 1724400"/>
                <a:gd name="textAreaTop" fmla="*/ 0 h 736560"/>
                <a:gd name="textAreaBottom" fmla="*/ 736920 h 736560"/>
              </a:gdLst>
              <a:ahLst/>
              <a:cxnLst/>
              <a:rect l="textAreaLeft" t="textAreaTop" r="textAreaRight" b="textAreaBottom"/>
              <a:pathLst>
                <a:path w="143993" h="61524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9" name="Google Shape;58;p4"/>
            <p:cNvSpPr/>
            <p:nvPr/>
          </p:nvSpPr>
          <p:spPr>
            <a:xfrm>
              <a:off x="7517880" y="106920"/>
              <a:ext cx="163080" cy="16308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57600" bIns="5760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9;p4"/>
            <p:cNvSpPr/>
            <p:nvPr/>
          </p:nvSpPr>
          <p:spPr>
            <a:xfrm>
              <a:off x="8622000" y="775440"/>
              <a:ext cx="97920" cy="98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60;p4"/>
            <p:cNvSpPr/>
            <p:nvPr/>
          </p:nvSpPr>
          <p:spPr>
            <a:xfrm>
              <a:off x="9095040" y="1523160"/>
              <a:ext cx="97920" cy="9828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4560" bIns="34560" anchor="ctr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85" name="Google Shape;427;p31"/>
          <p:cNvSpPr/>
          <p:nvPr/>
        </p:nvSpPr>
        <p:spPr>
          <a:xfrm rot="10800000" flipH="1">
            <a:off x="-614520" y="7992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6" name="Google Shape;428;p31"/>
          <p:cNvSpPr/>
          <p:nvPr/>
        </p:nvSpPr>
        <p:spPr>
          <a:xfrm rot="9367800">
            <a:off x="-880560" y="-32184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7" name="Google Shape;429;p31"/>
          <p:cNvSpPr/>
          <p:nvPr/>
        </p:nvSpPr>
        <p:spPr>
          <a:xfrm rot="9944400" flipH="1">
            <a:off x="-1417320" y="-27792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8" name="Google Shape;430;p31"/>
          <p:cNvSpPr/>
          <p:nvPr/>
        </p:nvSpPr>
        <p:spPr>
          <a:xfrm rot="5772600">
            <a:off x="8599320" y="-560160"/>
            <a:ext cx="1670760" cy="1597320"/>
          </a:xfrm>
          <a:custGeom>
            <a:avLst/>
            <a:gdLst>
              <a:gd name="textAreaLeft" fmla="*/ 0 w 1670760"/>
              <a:gd name="textAreaRight" fmla="*/ 1671120 w 1670760"/>
              <a:gd name="textAreaTop" fmla="*/ 0 h 1597320"/>
              <a:gd name="textAreaBottom" fmla="*/ 1597680 h 159732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9" name="Google Shape;431;p31"/>
          <p:cNvSpPr/>
          <p:nvPr/>
        </p:nvSpPr>
        <p:spPr>
          <a:xfrm rot="706800">
            <a:off x="7019640" y="-335520"/>
            <a:ext cx="3556800" cy="966240"/>
          </a:xfrm>
          <a:custGeom>
            <a:avLst/>
            <a:gdLst>
              <a:gd name="textAreaLeft" fmla="*/ 0 w 3556800"/>
              <a:gd name="textAreaRight" fmla="*/ 3557160 w 355680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0" name="Google Shape;432;p31"/>
          <p:cNvSpPr/>
          <p:nvPr/>
        </p:nvSpPr>
        <p:spPr>
          <a:xfrm>
            <a:off x="7020000" y="-335880"/>
            <a:ext cx="3556440" cy="1059840"/>
          </a:xfrm>
          <a:custGeom>
            <a:avLst/>
            <a:gdLst>
              <a:gd name="textAreaLeft" fmla="*/ 0 w 3556440"/>
              <a:gd name="textAreaRight" fmla="*/ 3556800 w 355644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1" name="Google Shape;433;p31"/>
          <p:cNvSpPr/>
          <p:nvPr/>
        </p:nvSpPr>
        <p:spPr>
          <a:xfrm rot="5400000">
            <a:off x="1088640" y="6919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2" name="Google Shape;434;p31"/>
          <p:cNvSpPr/>
          <p:nvPr/>
        </p:nvSpPr>
        <p:spPr>
          <a:xfrm rot="5400000">
            <a:off x="7730640" y="4381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3" name="Google Shape;435;p31"/>
          <p:cNvSpPr/>
          <p:nvPr/>
        </p:nvSpPr>
        <p:spPr>
          <a:xfrm rot="16200000">
            <a:off x="400680" y="7243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4" name="Google Shape;436;p31"/>
          <p:cNvSpPr/>
          <p:nvPr/>
        </p:nvSpPr>
        <p:spPr>
          <a:xfrm rot="5400000">
            <a:off x="6959160" y="1998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96" name="Google Shape;439;p32"/>
          <p:cNvSpPr/>
          <p:nvPr/>
        </p:nvSpPr>
        <p:spPr>
          <a:xfrm rot="5772600">
            <a:off x="8599320" y="-560160"/>
            <a:ext cx="1670760" cy="1597320"/>
          </a:xfrm>
          <a:custGeom>
            <a:avLst/>
            <a:gdLst>
              <a:gd name="textAreaLeft" fmla="*/ 0 w 1670760"/>
              <a:gd name="textAreaRight" fmla="*/ 1671120 w 1670760"/>
              <a:gd name="textAreaTop" fmla="*/ 0 h 1597320"/>
              <a:gd name="textAreaBottom" fmla="*/ 1597680 h 159732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7" name="Google Shape;440;p32"/>
          <p:cNvSpPr/>
          <p:nvPr/>
        </p:nvSpPr>
        <p:spPr>
          <a:xfrm rot="706800">
            <a:off x="7019640" y="-335520"/>
            <a:ext cx="3556800" cy="966240"/>
          </a:xfrm>
          <a:custGeom>
            <a:avLst/>
            <a:gdLst>
              <a:gd name="textAreaLeft" fmla="*/ 0 w 3556800"/>
              <a:gd name="textAreaRight" fmla="*/ 3557160 w 355680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8" name="Google Shape;441;p32"/>
          <p:cNvSpPr/>
          <p:nvPr/>
        </p:nvSpPr>
        <p:spPr>
          <a:xfrm>
            <a:off x="7020000" y="-335880"/>
            <a:ext cx="3556440" cy="1059840"/>
          </a:xfrm>
          <a:custGeom>
            <a:avLst/>
            <a:gdLst>
              <a:gd name="textAreaLeft" fmla="*/ 0 w 3556440"/>
              <a:gd name="textAreaRight" fmla="*/ 3556800 w 355644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99" name="Google Shape;442;p32"/>
          <p:cNvSpPr/>
          <p:nvPr/>
        </p:nvSpPr>
        <p:spPr>
          <a:xfrm rot="5400000">
            <a:off x="-693360" y="2760840"/>
            <a:ext cx="2442960" cy="568440"/>
          </a:xfrm>
          <a:custGeom>
            <a:avLst/>
            <a:gdLst>
              <a:gd name="textAreaLeft" fmla="*/ 0 w 2442960"/>
              <a:gd name="textAreaRight" fmla="*/ 2443320 w 2442960"/>
              <a:gd name="textAreaTop" fmla="*/ 0 h 568440"/>
              <a:gd name="textAreaBottom" fmla="*/ 568800 h 56844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0" name="Google Shape;443;p32"/>
          <p:cNvSpPr/>
          <p:nvPr/>
        </p:nvSpPr>
        <p:spPr>
          <a:xfrm rot="5399400" flipH="1">
            <a:off x="-1918800" y="1922760"/>
            <a:ext cx="4515120" cy="677880"/>
          </a:xfrm>
          <a:custGeom>
            <a:avLst/>
            <a:gdLst>
              <a:gd name="textAreaLeft" fmla="*/ 360 w 4515120"/>
              <a:gd name="textAreaRight" fmla="*/ 4515840 w 4515120"/>
              <a:gd name="textAreaTop" fmla="*/ 0 h 677880"/>
              <a:gd name="textAreaBottom" fmla="*/ 678240 h 6778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1" name="Google Shape;444;p32"/>
          <p:cNvSpPr/>
          <p:nvPr/>
        </p:nvSpPr>
        <p:spPr>
          <a:xfrm rot="5400600">
            <a:off x="-2218680" y="2210040"/>
            <a:ext cx="5161320" cy="722520"/>
          </a:xfrm>
          <a:custGeom>
            <a:avLst/>
            <a:gdLst>
              <a:gd name="textAreaLeft" fmla="*/ 0 w 5161320"/>
              <a:gd name="textAreaRight" fmla="*/ 5161680 w 5161320"/>
              <a:gd name="textAreaTop" fmla="*/ 0 h 722520"/>
              <a:gd name="textAreaBottom" fmla="*/ 722880 h 7225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2" name="Google Shape;445;p32"/>
          <p:cNvSpPr/>
          <p:nvPr/>
        </p:nvSpPr>
        <p:spPr>
          <a:xfrm flipH="1">
            <a:off x="6742440" y="415044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3" name="Google Shape;446;p32"/>
          <p:cNvSpPr/>
          <p:nvPr/>
        </p:nvSpPr>
        <p:spPr>
          <a:xfrm rot="20167800">
            <a:off x="6297840" y="437076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4" name="Google Shape;447;p32"/>
          <p:cNvSpPr/>
          <p:nvPr/>
        </p:nvSpPr>
        <p:spPr>
          <a:xfrm rot="20744400" flipH="1">
            <a:off x="6383160" y="425376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5" name="Google Shape;448;p32"/>
          <p:cNvSpPr/>
          <p:nvPr/>
        </p:nvSpPr>
        <p:spPr>
          <a:xfrm>
            <a:off x="1089720" y="363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6" name="Google Shape;449;p32"/>
          <p:cNvSpPr/>
          <p:nvPr/>
        </p:nvSpPr>
        <p:spPr>
          <a:xfrm>
            <a:off x="478800" y="31161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7" name="Google Shape;450;p32"/>
          <p:cNvSpPr/>
          <p:nvPr/>
        </p:nvSpPr>
        <p:spPr>
          <a:xfrm rot="10800000">
            <a:off x="625680" y="14108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8" name="Google Shape;451;p32"/>
          <p:cNvSpPr/>
          <p:nvPr/>
        </p:nvSpPr>
        <p:spPr>
          <a:xfrm>
            <a:off x="812160" y="4651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9" name="Google Shape;452;p32"/>
          <p:cNvSpPr/>
          <p:nvPr/>
        </p:nvSpPr>
        <p:spPr>
          <a:xfrm rot="5400000">
            <a:off x="8777160" y="38278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0" name="Google Shape;453;p32"/>
          <p:cNvSpPr/>
          <p:nvPr/>
        </p:nvSpPr>
        <p:spPr>
          <a:xfrm rot="5400000">
            <a:off x="6959160" y="1886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1" name="Google Shape;454;p32"/>
          <p:cNvSpPr/>
          <p:nvPr/>
        </p:nvSpPr>
        <p:spPr>
          <a:xfrm rot="16200000">
            <a:off x="7277400" y="4338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2" name="Google Shape;455;p32"/>
          <p:cNvSpPr/>
          <p:nvPr/>
        </p:nvSpPr>
        <p:spPr>
          <a:xfrm rot="5400000">
            <a:off x="8514360" y="8568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14" name="Google Shape;458;p33"/>
          <p:cNvSpPr/>
          <p:nvPr/>
        </p:nvSpPr>
        <p:spPr>
          <a:xfrm rot="10800000">
            <a:off x="4827600" y="4320360"/>
            <a:ext cx="3936600" cy="11534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1153440"/>
              <a:gd name="textAreaBottom" fmla="*/ 1153800 h 11534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5" name="Google Shape;459;p33"/>
          <p:cNvSpPr/>
          <p:nvPr/>
        </p:nvSpPr>
        <p:spPr>
          <a:xfrm rot="10800000" flipH="1">
            <a:off x="5610240" y="3896280"/>
            <a:ext cx="5734800" cy="1577520"/>
          </a:xfrm>
          <a:custGeom>
            <a:avLst/>
            <a:gdLst>
              <a:gd name="textAreaLeft" fmla="*/ 360 w 5734800"/>
              <a:gd name="textAreaRight" fmla="*/ 5735520 w 5734800"/>
              <a:gd name="textAreaTop" fmla="*/ 0 h 1577520"/>
              <a:gd name="textAreaBottom" fmla="*/ 1577880 h 157752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6" name="Google Shape;460;p33"/>
          <p:cNvSpPr/>
          <p:nvPr/>
        </p:nvSpPr>
        <p:spPr>
          <a:xfrm rot="10800000">
            <a:off x="6111000" y="4088160"/>
            <a:ext cx="3936600" cy="13856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1385640"/>
              <a:gd name="textAreaBottom" fmla="*/ 1386000 h 138564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7" name="Google Shape;461;p33"/>
          <p:cNvSpPr/>
          <p:nvPr/>
        </p:nvSpPr>
        <p:spPr>
          <a:xfrm rot="3210600">
            <a:off x="8828280" y="36010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8" name="Google Shape;462;p33"/>
          <p:cNvSpPr/>
          <p:nvPr/>
        </p:nvSpPr>
        <p:spPr>
          <a:xfrm rot="3213000">
            <a:off x="7223760" y="4593600"/>
            <a:ext cx="9828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9" name="Google Shape;463;p33"/>
          <p:cNvSpPr/>
          <p:nvPr/>
        </p:nvSpPr>
        <p:spPr>
          <a:xfrm rot="14013000">
            <a:off x="7968960" y="4201920"/>
            <a:ext cx="9828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0" name="Google Shape;464;p33"/>
          <p:cNvSpPr/>
          <p:nvPr/>
        </p:nvSpPr>
        <p:spPr>
          <a:xfrm rot="3210600">
            <a:off x="5603760" y="4602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22" name="Google Shape;467;p34"/>
          <p:cNvSpPr/>
          <p:nvPr/>
        </p:nvSpPr>
        <p:spPr>
          <a:xfrm>
            <a:off x="-174960" y="0"/>
            <a:ext cx="3936600" cy="10382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1038240"/>
              <a:gd name="textAreaBottom" fmla="*/ 1038600 h 1038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3" name="Google Shape;468;p34"/>
          <p:cNvSpPr/>
          <p:nvPr/>
        </p:nvSpPr>
        <p:spPr>
          <a:xfrm flipH="1">
            <a:off x="-2755800" y="0"/>
            <a:ext cx="5734800" cy="1419840"/>
          </a:xfrm>
          <a:custGeom>
            <a:avLst/>
            <a:gdLst>
              <a:gd name="textAreaLeft" fmla="*/ 360 w 5734800"/>
              <a:gd name="textAreaRight" fmla="*/ 5735520 w 5734800"/>
              <a:gd name="textAreaTop" fmla="*/ 0 h 1419840"/>
              <a:gd name="textAreaBottom" fmla="*/ 1420200 h 141984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4" name="Google Shape;469;p34"/>
          <p:cNvSpPr/>
          <p:nvPr/>
        </p:nvSpPr>
        <p:spPr>
          <a:xfrm>
            <a:off x="-1458360" y="0"/>
            <a:ext cx="3936600" cy="124740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1247400"/>
              <a:gd name="textAreaBottom" fmla="*/ 1247760 h 124740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5" name="Google Shape;470;p34"/>
          <p:cNvSpPr/>
          <p:nvPr/>
        </p:nvSpPr>
        <p:spPr>
          <a:xfrm rot="5400000" flipH="1">
            <a:off x="4202280" y="1249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6" name="Google Shape;471;p34"/>
          <p:cNvSpPr/>
          <p:nvPr/>
        </p:nvSpPr>
        <p:spPr>
          <a:xfrm rot="5400000" flipH="1">
            <a:off x="901440" y="8020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7" name="Google Shape;472;p34"/>
          <p:cNvSpPr/>
          <p:nvPr/>
        </p:nvSpPr>
        <p:spPr>
          <a:xfrm rot="16200000" flipH="1">
            <a:off x="1597320" y="854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8" name="Google Shape;473;p34"/>
          <p:cNvSpPr/>
          <p:nvPr/>
        </p:nvSpPr>
        <p:spPr>
          <a:xfrm rot="5400000" flipH="1">
            <a:off x="245520" y="13723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30" name="Google Shape;476;p35"/>
          <p:cNvSpPr/>
          <p:nvPr/>
        </p:nvSpPr>
        <p:spPr>
          <a:xfrm flipH="1">
            <a:off x="6742440" y="415044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1" name="Google Shape;477;p35"/>
          <p:cNvSpPr/>
          <p:nvPr/>
        </p:nvSpPr>
        <p:spPr>
          <a:xfrm rot="20167800">
            <a:off x="6297840" y="437076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2" name="Google Shape;478;p35"/>
          <p:cNvSpPr/>
          <p:nvPr/>
        </p:nvSpPr>
        <p:spPr>
          <a:xfrm rot="20744400" flipH="1">
            <a:off x="6383160" y="425376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3" name="Google Shape;479;p35"/>
          <p:cNvSpPr/>
          <p:nvPr/>
        </p:nvSpPr>
        <p:spPr>
          <a:xfrm rot="3043800">
            <a:off x="8461080" y="37069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4" name="Google Shape;480;p35"/>
          <p:cNvSpPr/>
          <p:nvPr/>
        </p:nvSpPr>
        <p:spPr>
          <a:xfrm rot="3041400">
            <a:off x="7337880" y="4512960"/>
            <a:ext cx="9828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5" name="Google Shape;481;p35"/>
          <p:cNvSpPr/>
          <p:nvPr/>
        </p:nvSpPr>
        <p:spPr>
          <a:xfrm rot="13841400">
            <a:off x="7842600" y="4032720"/>
            <a:ext cx="9828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6" name="Google Shape;482;p35"/>
          <p:cNvSpPr/>
          <p:nvPr/>
        </p:nvSpPr>
        <p:spPr>
          <a:xfrm rot="3043800">
            <a:off x="6441120" y="44092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38" name="Google Shape;485;p36"/>
          <p:cNvSpPr/>
          <p:nvPr/>
        </p:nvSpPr>
        <p:spPr>
          <a:xfrm rot="10800000">
            <a:off x="-1078920" y="4069800"/>
            <a:ext cx="4337280" cy="1073880"/>
          </a:xfrm>
          <a:custGeom>
            <a:avLst/>
            <a:gdLst>
              <a:gd name="textAreaLeft" fmla="*/ 0 w 4337280"/>
              <a:gd name="textAreaRight" fmla="*/ 4337640 w 4337280"/>
              <a:gd name="textAreaTop" fmla="*/ 0 h 1073880"/>
              <a:gd name="textAreaBottom" fmla="*/ 1074240 h 107388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9" name="Google Shape;486;p36"/>
          <p:cNvSpPr/>
          <p:nvPr/>
        </p:nvSpPr>
        <p:spPr>
          <a:xfrm rot="10800000" flipH="1">
            <a:off x="-98280" y="4200480"/>
            <a:ext cx="2977560" cy="943200"/>
          </a:xfrm>
          <a:custGeom>
            <a:avLst/>
            <a:gdLst>
              <a:gd name="textAreaLeft" fmla="*/ -360 w 2977560"/>
              <a:gd name="textAreaRight" fmla="*/ 2977560 w 2977560"/>
              <a:gd name="textAreaTop" fmla="*/ 0 h 943200"/>
              <a:gd name="textAreaBottom" fmla="*/ 943560 h 94320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0" name="Google Shape;487;p36"/>
          <p:cNvSpPr/>
          <p:nvPr/>
        </p:nvSpPr>
        <p:spPr>
          <a:xfrm rot="5400000">
            <a:off x="3391920" y="4897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1" name="Google Shape;488;p36"/>
          <p:cNvSpPr/>
          <p:nvPr/>
        </p:nvSpPr>
        <p:spPr>
          <a:xfrm rot="16200000">
            <a:off x="1730160" y="4340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2" name="Google Shape;489;p36"/>
          <p:cNvSpPr/>
          <p:nvPr/>
        </p:nvSpPr>
        <p:spPr>
          <a:xfrm rot="5400000">
            <a:off x="628560" y="34480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491;p37"/>
          <p:cNvSpPr/>
          <p:nvPr/>
        </p:nvSpPr>
        <p:spPr>
          <a:xfrm rot="10800000">
            <a:off x="7575480" y="63720"/>
            <a:ext cx="2442960" cy="939600"/>
          </a:xfrm>
          <a:custGeom>
            <a:avLst/>
            <a:gdLst>
              <a:gd name="textAreaLeft" fmla="*/ 0 w 2442960"/>
              <a:gd name="textAreaRight" fmla="*/ 244332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4" name="Google Shape;492;p37"/>
          <p:cNvSpPr/>
          <p:nvPr/>
        </p:nvSpPr>
        <p:spPr>
          <a:xfrm rot="12232200" flipH="1">
            <a:off x="7131240" y="-337320"/>
            <a:ext cx="3153600" cy="1120680"/>
          </a:xfrm>
          <a:custGeom>
            <a:avLst/>
            <a:gdLst>
              <a:gd name="textAreaLeft" fmla="*/ 360 w 3153600"/>
              <a:gd name="textAreaRight" fmla="*/ 315432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5" name="Google Shape;493;p37"/>
          <p:cNvSpPr/>
          <p:nvPr/>
        </p:nvSpPr>
        <p:spPr>
          <a:xfrm rot="11655600">
            <a:off x="7215840" y="-294120"/>
            <a:ext cx="3605040" cy="1194480"/>
          </a:xfrm>
          <a:custGeom>
            <a:avLst/>
            <a:gdLst>
              <a:gd name="textAreaLeft" fmla="*/ 0 w 3605040"/>
              <a:gd name="textAreaRight" fmla="*/ 3605400 w 3605040"/>
              <a:gd name="textAreaTop" fmla="*/ 0 h 1194480"/>
              <a:gd name="textAreaBottom" fmla="*/ 1194840 h 1194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6" name="PlaceHolder 1"/>
          <p:cNvSpPr>
            <a:spLocks noGrp="1"/>
          </p:cNvSpPr>
          <p:nvPr>
            <p:ph type="body"/>
          </p:nvPr>
        </p:nvSpPr>
        <p:spPr>
          <a:xfrm>
            <a:off x="718560" y="3658320"/>
            <a:ext cx="3411360" cy="90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7" name="Google Shape;495;p37"/>
          <p:cNvSpPr/>
          <p:nvPr/>
        </p:nvSpPr>
        <p:spPr>
          <a:xfrm rot="5400000">
            <a:off x="8854200" y="8193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8" name="Google Shape;496;p37"/>
          <p:cNvSpPr/>
          <p:nvPr/>
        </p:nvSpPr>
        <p:spPr>
          <a:xfrm rot="5400000">
            <a:off x="7501680" y="7189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9" name="Google Shape;497;p37"/>
          <p:cNvSpPr/>
          <p:nvPr/>
        </p:nvSpPr>
        <p:spPr>
          <a:xfrm rot="16200000">
            <a:off x="8196840" y="6667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0" name="Google Shape;498;p37"/>
          <p:cNvSpPr/>
          <p:nvPr/>
        </p:nvSpPr>
        <p:spPr>
          <a:xfrm rot="5400000">
            <a:off x="6845760" y="84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500;p38"/>
          <p:cNvSpPr/>
          <p:nvPr/>
        </p:nvSpPr>
        <p:spPr>
          <a:xfrm rot="10800000" flipH="1">
            <a:off x="-913680" y="6408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2" name="Google Shape;501;p38"/>
          <p:cNvSpPr/>
          <p:nvPr/>
        </p:nvSpPr>
        <p:spPr>
          <a:xfrm rot="9367800">
            <a:off x="-1179720" y="-33768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3" name="Google Shape;502;p38"/>
          <p:cNvSpPr/>
          <p:nvPr/>
        </p:nvSpPr>
        <p:spPr>
          <a:xfrm rot="9944400" flipH="1">
            <a:off x="-1716480" y="-29376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18560" y="1076040"/>
            <a:ext cx="3782520" cy="283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55" name="Google Shape;504;p38"/>
          <p:cNvSpPr/>
          <p:nvPr/>
        </p:nvSpPr>
        <p:spPr>
          <a:xfrm>
            <a:off x="-1041480" y="4138920"/>
            <a:ext cx="3370320" cy="939600"/>
          </a:xfrm>
          <a:custGeom>
            <a:avLst/>
            <a:gdLst>
              <a:gd name="textAreaLeft" fmla="*/ 0 w 3370320"/>
              <a:gd name="textAreaRight" fmla="*/ 3370680 w 337032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6" name="Google Shape;505;p38"/>
          <p:cNvSpPr/>
          <p:nvPr/>
        </p:nvSpPr>
        <p:spPr>
          <a:xfrm rot="1066800" flipH="1">
            <a:off x="-1323360" y="4319280"/>
            <a:ext cx="4178160" cy="1200960"/>
          </a:xfrm>
          <a:custGeom>
            <a:avLst/>
            <a:gdLst>
              <a:gd name="textAreaLeft" fmla="*/ 360 w 4178160"/>
              <a:gd name="textAreaRight" fmla="*/ 4178880 w 4178160"/>
              <a:gd name="textAreaTop" fmla="*/ 0 h 1200960"/>
              <a:gd name="textAreaBottom" fmla="*/ 1201320 h 120096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7" name="Google Shape;506;p38"/>
          <p:cNvSpPr/>
          <p:nvPr/>
        </p:nvSpPr>
        <p:spPr>
          <a:xfrm rot="626400">
            <a:off x="-2112840" y="4226040"/>
            <a:ext cx="4901400" cy="1226520"/>
          </a:xfrm>
          <a:custGeom>
            <a:avLst/>
            <a:gdLst>
              <a:gd name="textAreaLeft" fmla="*/ 0 w 4901400"/>
              <a:gd name="textAreaRight" fmla="*/ 4901760 w 4901400"/>
              <a:gd name="textAreaTop" fmla="*/ 0 h 1226520"/>
              <a:gd name="textAreaBottom" fmla="*/ 1226880 h 12265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8" name="Google Shape;507;p38"/>
          <p:cNvSpPr/>
          <p:nvPr/>
        </p:nvSpPr>
        <p:spPr>
          <a:xfrm rot="5400000">
            <a:off x="393840" y="3945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9" name="Google Shape;508;p38"/>
          <p:cNvSpPr/>
          <p:nvPr/>
        </p:nvSpPr>
        <p:spPr>
          <a:xfrm rot="5400000">
            <a:off x="828000" y="435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0" name="Google Shape;509;p38"/>
          <p:cNvSpPr/>
          <p:nvPr/>
        </p:nvSpPr>
        <p:spPr>
          <a:xfrm rot="16200000">
            <a:off x="1266840" y="4367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1" name="Google Shape;510;p38"/>
          <p:cNvSpPr/>
          <p:nvPr/>
        </p:nvSpPr>
        <p:spPr>
          <a:xfrm rot="5400000">
            <a:off x="110880" y="8056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262520" y="1557360"/>
            <a:ext cx="2877120" cy="126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63" name="Google Shape;514;p39"/>
          <p:cNvSpPr/>
          <p:nvPr/>
        </p:nvSpPr>
        <p:spPr>
          <a:xfrm rot="12318600">
            <a:off x="-38160" y="4203720"/>
            <a:ext cx="2227680" cy="918720"/>
          </a:xfrm>
          <a:custGeom>
            <a:avLst/>
            <a:gdLst>
              <a:gd name="textAreaLeft" fmla="*/ 0 w 2227680"/>
              <a:gd name="textAreaRight" fmla="*/ 2228040 w 2227680"/>
              <a:gd name="textAreaTop" fmla="*/ 0 h 918720"/>
              <a:gd name="textAreaBottom" fmla="*/ 919080 h 91872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4" name="Google Shape;515;p39"/>
          <p:cNvSpPr/>
          <p:nvPr/>
        </p:nvSpPr>
        <p:spPr>
          <a:xfrm rot="12319200">
            <a:off x="-648720" y="4396680"/>
            <a:ext cx="3782520" cy="1428480"/>
          </a:xfrm>
          <a:custGeom>
            <a:avLst/>
            <a:gdLst>
              <a:gd name="textAreaLeft" fmla="*/ 0 w 3782520"/>
              <a:gd name="textAreaRight" fmla="*/ 3782880 w 3782520"/>
              <a:gd name="textAreaTop" fmla="*/ 0 h 1428480"/>
              <a:gd name="textAreaBottom" fmla="*/ 1428840 h 142848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5" name="Google Shape;516;p39"/>
          <p:cNvSpPr/>
          <p:nvPr/>
        </p:nvSpPr>
        <p:spPr>
          <a:xfrm rot="12318600" flipH="1">
            <a:off x="-1125000" y="3899160"/>
            <a:ext cx="4264560" cy="1843200"/>
          </a:xfrm>
          <a:custGeom>
            <a:avLst/>
            <a:gdLst>
              <a:gd name="textAreaLeft" fmla="*/ 360 w 4264560"/>
              <a:gd name="textAreaRight" fmla="*/ 4265280 w 4264560"/>
              <a:gd name="textAreaTop" fmla="*/ 0 h 1843200"/>
              <a:gd name="textAreaBottom" fmla="*/ 1843560 h 184320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6" name="Google Shape;517;p39"/>
          <p:cNvSpPr/>
          <p:nvPr/>
        </p:nvSpPr>
        <p:spPr>
          <a:xfrm rot="10800000" flipH="1">
            <a:off x="-874080" y="6408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7" name="Google Shape;518;p39"/>
          <p:cNvSpPr/>
          <p:nvPr/>
        </p:nvSpPr>
        <p:spPr>
          <a:xfrm rot="9367800">
            <a:off x="-1140480" y="-33732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8" name="Google Shape;519;p39"/>
          <p:cNvSpPr/>
          <p:nvPr/>
        </p:nvSpPr>
        <p:spPr>
          <a:xfrm rot="9944400" flipH="1">
            <a:off x="-1676880" y="-29376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9" name="Google Shape;520;p39"/>
          <p:cNvSpPr/>
          <p:nvPr/>
        </p:nvSpPr>
        <p:spPr>
          <a:xfrm rot="5400000">
            <a:off x="1614960" y="6706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0" name="Google Shape;521;p39"/>
          <p:cNvSpPr/>
          <p:nvPr/>
        </p:nvSpPr>
        <p:spPr>
          <a:xfrm rot="5400000">
            <a:off x="1071720" y="4244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1" name="Google Shape;522;p39"/>
          <p:cNvSpPr/>
          <p:nvPr/>
        </p:nvSpPr>
        <p:spPr>
          <a:xfrm rot="16200000">
            <a:off x="957600" y="518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2" name="Google Shape;523;p39"/>
          <p:cNvSpPr/>
          <p:nvPr/>
        </p:nvSpPr>
        <p:spPr>
          <a:xfrm rot="5400000">
            <a:off x="415440" y="36097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2846520" y="363240"/>
            <a:ext cx="34506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74" name="Google Shape;530;p40"/>
          <p:cNvSpPr/>
          <p:nvPr/>
        </p:nvSpPr>
        <p:spPr>
          <a:xfrm rot="11248800" flipH="1">
            <a:off x="6449760" y="-124920"/>
            <a:ext cx="3444480" cy="1167480"/>
          </a:xfrm>
          <a:custGeom>
            <a:avLst/>
            <a:gdLst>
              <a:gd name="textAreaLeft" fmla="*/ 360 w 3444480"/>
              <a:gd name="textAreaRight" fmla="*/ 3445200 w 3444480"/>
              <a:gd name="textAreaTop" fmla="*/ 0 h 1167480"/>
              <a:gd name="textAreaBottom" fmla="*/ 1167840 h 11674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5" name="Google Shape;531;p40"/>
          <p:cNvSpPr/>
          <p:nvPr/>
        </p:nvSpPr>
        <p:spPr>
          <a:xfrm flipH="1">
            <a:off x="8345160" y="98460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6" name="Google Shape;532;p40"/>
          <p:cNvSpPr/>
          <p:nvPr/>
        </p:nvSpPr>
        <p:spPr>
          <a:xfrm flipH="1">
            <a:off x="8977680" y="132552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7" name="Google Shape;533;p40"/>
          <p:cNvSpPr/>
          <p:nvPr/>
        </p:nvSpPr>
        <p:spPr>
          <a:xfrm flipH="1">
            <a:off x="6236640" y="188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8" name="Google Shape;534;p40"/>
          <p:cNvSpPr/>
          <p:nvPr/>
        </p:nvSpPr>
        <p:spPr>
          <a:xfrm flipH="1">
            <a:off x="7070400" y="5392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79" name="Google Shape;535;p40"/>
          <p:cNvSpPr/>
          <p:nvPr/>
        </p:nvSpPr>
        <p:spPr>
          <a:xfrm>
            <a:off x="7168680" y="-99360"/>
            <a:ext cx="2517120" cy="1041120"/>
          </a:xfrm>
          <a:custGeom>
            <a:avLst/>
            <a:gdLst>
              <a:gd name="textAreaLeft" fmla="*/ 0 w 2517120"/>
              <a:gd name="textAreaRight" fmla="*/ 2517480 w 2517120"/>
              <a:gd name="textAreaTop" fmla="*/ 0 h 1041120"/>
              <a:gd name="textAreaBottom" fmla="*/ 1041480 h 104112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0" name="Google Shape;536;p40"/>
          <p:cNvSpPr/>
          <p:nvPr/>
        </p:nvSpPr>
        <p:spPr>
          <a:xfrm rot="10800000" flipH="1">
            <a:off x="7678440" y="-209520"/>
            <a:ext cx="2057040" cy="778680"/>
          </a:xfrm>
          <a:custGeom>
            <a:avLst/>
            <a:gdLst>
              <a:gd name="textAreaLeft" fmla="*/ 360 w 2057040"/>
              <a:gd name="textAreaRight" fmla="*/ 2057760 w 2057040"/>
              <a:gd name="textAreaTop" fmla="*/ 0 h 778680"/>
              <a:gd name="textAreaBottom" fmla="*/ 779040 h 7786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81" name="Google Shape;537;p40"/>
          <p:cNvSpPr/>
          <p:nvPr/>
        </p:nvSpPr>
        <p:spPr>
          <a:xfrm rot="10351200">
            <a:off x="-561600" y="-173160"/>
            <a:ext cx="3444480" cy="1167120"/>
          </a:xfrm>
          <a:custGeom>
            <a:avLst/>
            <a:gdLst>
              <a:gd name="textAreaLeft" fmla="*/ 0 w 3444480"/>
              <a:gd name="textAreaRight" fmla="*/ 3444840 w 3444480"/>
              <a:gd name="textAreaTop" fmla="*/ 0 h 1167120"/>
              <a:gd name="textAreaBottom" fmla="*/ 1167480 h 116712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2" name="Google Shape;538;p40"/>
          <p:cNvSpPr/>
          <p:nvPr/>
        </p:nvSpPr>
        <p:spPr>
          <a:xfrm>
            <a:off x="823320" y="93600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3" name="Google Shape;539;p40"/>
          <p:cNvSpPr/>
          <p:nvPr/>
        </p:nvSpPr>
        <p:spPr>
          <a:xfrm>
            <a:off x="256680" y="127692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4" name="Google Shape;540;p40"/>
          <p:cNvSpPr/>
          <p:nvPr/>
        </p:nvSpPr>
        <p:spPr>
          <a:xfrm>
            <a:off x="2997720" y="139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5" name="Google Shape;541;p40"/>
          <p:cNvSpPr/>
          <p:nvPr/>
        </p:nvSpPr>
        <p:spPr>
          <a:xfrm>
            <a:off x="2163960" y="4906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86" name="Google Shape;542;p40"/>
          <p:cNvSpPr/>
          <p:nvPr/>
        </p:nvSpPr>
        <p:spPr>
          <a:xfrm flipH="1">
            <a:off x="-353520" y="-147960"/>
            <a:ext cx="2517120" cy="1041120"/>
          </a:xfrm>
          <a:custGeom>
            <a:avLst/>
            <a:gdLst>
              <a:gd name="textAreaLeft" fmla="*/ 360 w 2517120"/>
              <a:gd name="textAreaRight" fmla="*/ 2517840 w 2517120"/>
              <a:gd name="textAreaTop" fmla="*/ 0 h 1041120"/>
              <a:gd name="textAreaBottom" fmla="*/ 1041480 h 104112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7" name="Google Shape;543;p40"/>
          <p:cNvSpPr/>
          <p:nvPr/>
        </p:nvSpPr>
        <p:spPr>
          <a:xfrm rot="10800000">
            <a:off x="-402480" y="-258480"/>
            <a:ext cx="2057040" cy="778680"/>
          </a:xfrm>
          <a:custGeom>
            <a:avLst/>
            <a:gdLst>
              <a:gd name="textAreaLeft" fmla="*/ 0 w 2057040"/>
              <a:gd name="textAreaRight" fmla="*/ 2057400 w 2057040"/>
              <a:gd name="textAreaTop" fmla="*/ 0 h 778680"/>
              <a:gd name="textAreaBottom" fmla="*/ 779040 h 7786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66;p5"/>
          <p:cNvSpPr/>
          <p:nvPr/>
        </p:nvSpPr>
        <p:spPr>
          <a:xfrm rot="10377000">
            <a:off x="-495360" y="-202680"/>
            <a:ext cx="4143240" cy="1411200"/>
          </a:xfrm>
          <a:custGeom>
            <a:avLst/>
            <a:gdLst>
              <a:gd name="textAreaLeft" fmla="*/ 0 w 4143240"/>
              <a:gd name="textAreaRight" fmla="*/ 4143600 w 4143240"/>
              <a:gd name="textAreaTop" fmla="*/ 0 h 1411200"/>
              <a:gd name="textAreaBottom" fmla="*/ 1411560 h 141120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9" name="Google Shape;67;p5"/>
          <p:cNvSpPr/>
          <p:nvPr/>
        </p:nvSpPr>
        <p:spPr>
          <a:xfrm>
            <a:off x="3812760" y="34884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0" name="Google Shape;68;p5"/>
          <p:cNvSpPr/>
          <p:nvPr/>
        </p:nvSpPr>
        <p:spPr>
          <a:xfrm>
            <a:off x="593280" y="83880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1" name="Google Shape;69;p5"/>
          <p:cNvSpPr/>
          <p:nvPr/>
        </p:nvSpPr>
        <p:spPr>
          <a:xfrm>
            <a:off x="4418640" y="633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2" name="Google Shape;70;p5"/>
          <p:cNvSpPr/>
          <p:nvPr/>
        </p:nvSpPr>
        <p:spPr>
          <a:xfrm>
            <a:off x="2981880" y="25020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93" name="Google Shape;71;p5"/>
          <p:cNvSpPr/>
          <p:nvPr/>
        </p:nvSpPr>
        <p:spPr>
          <a:xfrm flipH="1">
            <a:off x="-201600" y="-164520"/>
            <a:ext cx="3007080" cy="1243800"/>
          </a:xfrm>
          <a:custGeom>
            <a:avLst/>
            <a:gdLst>
              <a:gd name="textAreaLeft" fmla="*/ -360 w 3007080"/>
              <a:gd name="textAreaRight" fmla="*/ 3007080 w 3007080"/>
              <a:gd name="textAreaTop" fmla="*/ 0 h 1243800"/>
              <a:gd name="textAreaBottom" fmla="*/ 1244160 h 124380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4" name="Google Shape;72;p5"/>
          <p:cNvSpPr/>
          <p:nvPr/>
        </p:nvSpPr>
        <p:spPr>
          <a:xfrm rot="10800000">
            <a:off x="-259200" y="-296640"/>
            <a:ext cx="2457000" cy="930240"/>
          </a:xfrm>
          <a:custGeom>
            <a:avLst/>
            <a:gdLst>
              <a:gd name="textAreaLeft" fmla="*/ 0 w 2457000"/>
              <a:gd name="textAreaRight" fmla="*/ 2457360 w 2457000"/>
              <a:gd name="textAreaTop" fmla="*/ 0 h 930240"/>
              <a:gd name="textAreaBottom" fmla="*/ 930600 h 9302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95" name="Google Shape;73;p5"/>
          <p:cNvSpPr/>
          <p:nvPr/>
        </p:nvSpPr>
        <p:spPr>
          <a:xfrm rot="21151200">
            <a:off x="5418000" y="3906000"/>
            <a:ext cx="4114800" cy="1394280"/>
          </a:xfrm>
          <a:custGeom>
            <a:avLst/>
            <a:gdLst>
              <a:gd name="textAreaLeft" fmla="*/ 0 w 4114800"/>
              <a:gd name="textAreaRight" fmla="*/ 4115160 w 4114800"/>
              <a:gd name="textAreaTop" fmla="*/ 0 h 1394280"/>
              <a:gd name="textAreaBottom" fmla="*/ 1394640 h 13942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6" name="Google Shape;74;p5"/>
          <p:cNvSpPr/>
          <p:nvPr/>
        </p:nvSpPr>
        <p:spPr>
          <a:xfrm rot="10800000">
            <a:off x="4710960" y="472500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7" name="Google Shape;75;p5"/>
          <p:cNvSpPr/>
          <p:nvPr/>
        </p:nvSpPr>
        <p:spPr>
          <a:xfrm rot="10800000">
            <a:off x="8391960" y="416880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8" name="Google Shape;76;p5"/>
          <p:cNvSpPr/>
          <p:nvPr/>
        </p:nvSpPr>
        <p:spPr>
          <a:xfrm rot="10800000">
            <a:off x="5391360" y="41688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9" name="Google Shape;77;p5"/>
          <p:cNvSpPr/>
          <p:nvPr/>
        </p:nvSpPr>
        <p:spPr>
          <a:xfrm rot="10800000">
            <a:off x="6003360" y="475740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00" name="Google Shape;78;p5"/>
          <p:cNvSpPr/>
          <p:nvPr/>
        </p:nvSpPr>
        <p:spPr>
          <a:xfrm rot="10800000" flipH="1">
            <a:off x="6276240" y="4026600"/>
            <a:ext cx="3007080" cy="1243800"/>
          </a:xfrm>
          <a:custGeom>
            <a:avLst/>
            <a:gdLst>
              <a:gd name="textAreaLeft" fmla="*/ -360 w 3007080"/>
              <a:gd name="textAreaRight" fmla="*/ 3007080 w 3007080"/>
              <a:gd name="textAreaTop" fmla="*/ 0 h 1243800"/>
              <a:gd name="textAreaBottom" fmla="*/ 1244160 h 124380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1" name="Google Shape;79;p5"/>
          <p:cNvSpPr/>
          <p:nvPr/>
        </p:nvSpPr>
        <p:spPr>
          <a:xfrm>
            <a:off x="6885000" y="4472280"/>
            <a:ext cx="2457000" cy="930240"/>
          </a:xfrm>
          <a:custGeom>
            <a:avLst/>
            <a:gdLst>
              <a:gd name="textAreaLeft" fmla="*/ 0 w 2457000"/>
              <a:gd name="textAreaRight" fmla="*/ 2457360 w 2457000"/>
              <a:gd name="textAreaTop" fmla="*/ 0 h 930240"/>
              <a:gd name="textAreaBottom" fmla="*/ 930600 h 9302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/>
    <p:bodyStyle/>
    <p:otherStyle/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658760" y="2806200"/>
            <a:ext cx="2087280" cy="63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title"/>
          </p:nvPr>
        </p:nvSpPr>
        <p:spPr>
          <a:xfrm>
            <a:off x="2397600" y="764640"/>
            <a:ext cx="2087280" cy="63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07" name="Google Shape;549;p41"/>
          <p:cNvSpPr/>
          <p:nvPr/>
        </p:nvSpPr>
        <p:spPr>
          <a:xfrm>
            <a:off x="485280" y="3859560"/>
            <a:ext cx="3336120" cy="1283040"/>
          </a:xfrm>
          <a:custGeom>
            <a:avLst/>
            <a:gdLst>
              <a:gd name="textAreaLeft" fmla="*/ 0 w 3336120"/>
              <a:gd name="textAreaRight" fmla="*/ 3336480 w 3336120"/>
              <a:gd name="textAreaTop" fmla="*/ 0 h 1283040"/>
              <a:gd name="textAreaBottom" fmla="*/ 1283400 h 128304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8" name="Google Shape;550;p41"/>
          <p:cNvSpPr/>
          <p:nvPr/>
        </p:nvSpPr>
        <p:spPr>
          <a:xfrm rot="1432200" flipH="1">
            <a:off x="-471600" y="4165560"/>
            <a:ext cx="4306320" cy="1530720"/>
          </a:xfrm>
          <a:custGeom>
            <a:avLst/>
            <a:gdLst>
              <a:gd name="textAreaLeft" fmla="*/ 360 w 4306320"/>
              <a:gd name="textAreaRight" fmla="*/ 4307040 w 4306320"/>
              <a:gd name="textAreaTop" fmla="*/ 0 h 1530720"/>
              <a:gd name="textAreaBottom" fmla="*/ 1531080 h 153072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9" name="Google Shape;551;p41"/>
          <p:cNvSpPr/>
          <p:nvPr/>
        </p:nvSpPr>
        <p:spPr>
          <a:xfrm rot="5772000">
            <a:off x="7201440" y="-652680"/>
            <a:ext cx="2023200" cy="1934640"/>
          </a:xfrm>
          <a:custGeom>
            <a:avLst/>
            <a:gdLst>
              <a:gd name="textAreaLeft" fmla="*/ 0 w 2023200"/>
              <a:gd name="textAreaRight" fmla="*/ 2023560 w 2023200"/>
              <a:gd name="textAreaTop" fmla="*/ 0 h 1934640"/>
              <a:gd name="textAreaBottom" fmla="*/ 1935000 h 193464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0" name="Google Shape;552;p41"/>
          <p:cNvSpPr/>
          <p:nvPr/>
        </p:nvSpPr>
        <p:spPr>
          <a:xfrm rot="706800">
            <a:off x="5289120" y="-380160"/>
            <a:ext cx="4307040" cy="1170360"/>
          </a:xfrm>
          <a:custGeom>
            <a:avLst/>
            <a:gdLst>
              <a:gd name="textAreaLeft" fmla="*/ 0 w 4307040"/>
              <a:gd name="textAreaRight" fmla="*/ 4307400 w 4307040"/>
              <a:gd name="textAreaTop" fmla="*/ 0 h 1170360"/>
              <a:gd name="textAreaBottom" fmla="*/ 1170720 h 117036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1" name="Google Shape;553;p41"/>
          <p:cNvSpPr/>
          <p:nvPr/>
        </p:nvSpPr>
        <p:spPr>
          <a:xfrm>
            <a:off x="5289120" y="-380520"/>
            <a:ext cx="4306320" cy="1283400"/>
          </a:xfrm>
          <a:custGeom>
            <a:avLst/>
            <a:gdLst>
              <a:gd name="textAreaLeft" fmla="*/ 0 w 4306320"/>
              <a:gd name="textAreaRight" fmla="*/ 4306680 w 4306320"/>
              <a:gd name="textAreaTop" fmla="*/ 0 h 1283400"/>
              <a:gd name="textAreaBottom" fmla="*/ 1283760 h 128340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2" name="Google Shape;554;p41"/>
          <p:cNvSpPr/>
          <p:nvPr/>
        </p:nvSpPr>
        <p:spPr>
          <a:xfrm rot="855600">
            <a:off x="-610560" y="4000320"/>
            <a:ext cx="4923000" cy="1631160"/>
          </a:xfrm>
          <a:custGeom>
            <a:avLst/>
            <a:gdLst>
              <a:gd name="textAreaLeft" fmla="*/ 0 w 4923000"/>
              <a:gd name="textAreaRight" fmla="*/ 4923360 w 4923000"/>
              <a:gd name="textAreaTop" fmla="*/ 0 h 1631160"/>
              <a:gd name="textAreaBottom" fmla="*/ 1631520 h 163116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3" name="Google Shape;555;p41"/>
          <p:cNvSpPr/>
          <p:nvPr/>
        </p:nvSpPr>
        <p:spPr>
          <a:xfrm rot="5400000">
            <a:off x="2494080" y="4094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4" name="Google Shape;556;p41"/>
          <p:cNvSpPr/>
          <p:nvPr/>
        </p:nvSpPr>
        <p:spPr>
          <a:xfrm rot="5400000">
            <a:off x="1141920" y="3994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5" name="Google Shape;557;p41"/>
          <p:cNvSpPr/>
          <p:nvPr/>
        </p:nvSpPr>
        <p:spPr>
          <a:xfrm rot="16200000">
            <a:off x="1836720" y="3942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6" name="Google Shape;558;p41"/>
          <p:cNvSpPr/>
          <p:nvPr/>
        </p:nvSpPr>
        <p:spPr>
          <a:xfrm rot="5400000">
            <a:off x="485640" y="3359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7" name="Google Shape;559;p41"/>
          <p:cNvSpPr/>
          <p:nvPr/>
        </p:nvSpPr>
        <p:spPr>
          <a:xfrm rot="5400000">
            <a:off x="7169760" y="9648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8" name="Google Shape;560;p41"/>
          <p:cNvSpPr/>
          <p:nvPr/>
        </p:nvSpPr>
        <p:spPr>
          <a:xfrm rot="5400000">
            <a:off x="5817600" y="864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9" name="Google Shape;561;p41"/>
          <p:cNvSpPr/>
          <p:nvPr/>
        </p:nvSpPr>
        <p:spPr>
          <a:xfrm rot="16200000">
            <a:off x="6512400" y="812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0" name="Google Shape;562;p41"/>
          <p:cNvSpPr/>
          <p:nvPr/>
        </p:nvSpPr>
        <p:spPr>
          <a:xfrm rot="5400000">
            <a:off x="5161320" y="2300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/>
    <p:bodyStyle/>
    <p:otherStyle/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829880" y="1557360"/>
            <a:ext cx="5483880" cy="118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22" name="Google Shape;566;p42"/>
          <p:cNvSpPr/>
          <p:nvPr/>
        </p:nvSpPr>
        <p:spPr>
          <a:xfrm rot="16200000">
            <a:off x="-1029600" y="815760"/>
            <a:ext cx="4057920" cy="1729440"/>
          </a:xfrm>
          <a:custGeom>
            <a:avLst/>
            <a:gdLst>
              <a:gd name="textAreaLeft" fmla="*/ 0 w 4057920"/>
              <a:gd name="textAreaRight" fmla="*/ 4058280 w 4057920"/>
              <a:gd name="textAreaTop" fmla="*/ 0 h 1729440"/>
              <a:gd name="textAreaBottom" fmla="*/ 1729800 h 172944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3" name="Google Shape;567;p42"/>
          <p:cNvSpPr/>
          <p:nvPr/>
        </p:nvSpPr>
        <p:spPr>
          <a:xfrm rot="16200000">
            <a:off x="-1888200" y="1592640"/>
            <a:ext cx="4129920" cy="1084680"/>
          </a:xfrm>
          <a:custGeom>
            <a:avLst/>
            <a:gdLst>
              <a:gd name="textAreaLeft" fmla="*/ 0 w 4129920"/>
              <a:gd name="textAreaRight" fmla="*/ 4130280 w 4129920"/>
              <a:gd name="textAreaTop" fmla="*/ 0 h 1084680"/>
              <a:gd name="textAreaBottom" fmla="*/ 1085040 h 108468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4" name="Google Shape;568;p42"/>
          <p:cNvSpPr/>
          <p:nvPr/>
        </p:nvSpPr>
        <p:spPr>
          <a:xfrm rot="5400000">
            <a:off x="387360" y="3610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5" name="Google Shape;569;p42"/>
          <p:cNvSpPr/>
          <p:nvPr/>
        </p:nvSpPr>
        <p:spPr>
          <a:xfrm rot="5400000">
            <a:off x="603720" y="1722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6" name="Google Shape;570;p42"/>
          <p:cNvSpPr/>
          <p:nvPr/>
        </p:nvSpPr>
        <p:spPr>
          <a:xfrm rot="5400000">
            <a:off x="-751320" y="255240"/>
            <a:ext cx="2873880" cy="1521360"/>
          </a:xfrm>
          <a:custGeom>
            <a:avLst/>
            <a:gdLst>
              <a:gd name="textAreaLeft" fmla="*/ 0 w 2873880"/>
              <a:gd name="textAreaRight" fmla="*/ 2874240 w 2873880"/>
              <a:gd name="textAreaTop" fmla="*/ 0 h 1521360"/>
              <a:gd name="textAreaBottom" fmla="*/ 1521720 h 1521360"/>
            </a:gdLst>
            <a:ahLst/>
            <a:cxnLst/>
            <a:rect l="textAreaLeft" t="textAreaTop" r="textAreaRight" b="textAreaBottom"/>
            <a:pathLst>
              <a:path w="80952" h="42859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7" name="Google Shape;571;p42"/>
          <p:cNvSpPr/>
          <p:nvPr/>
        </p:nvSpPr>
        <p:spPr>
          <a:xfrm rot="5400000">
            <a:off x="1034280" y="1143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8" name="Google Shape;572;p42"/>
          <p:cNvSpPr/>
          <p:nvPr/>
        </p:nvSpPr>
        <p:spPr>
          <a:xfrm rot="5400000">
            <a:off x="1978920" y="198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9" name="Google Shape;573;p42"/>
          <p:cNvSpPr/>
          <p:nvPr/>
        </p:nvSpPr>
        <p:spPr>
          <a:xfrm rot="5400000">
            <a:off x="6116040" y="2556000"/>
            <a:ext cx="4057920" cy="1729440"/>
          </a:xfrm>
          <a:custGeom>
            <a:avLst/>
            <a:gdLst>
              <a:gd name="textAreaLeft" fmla="*/ 0 w 4057920"/>
              <a:gd name="textAreaRight" fmla="*/ 4058280 w 4057920"/>
              <a:gd name="textAreaTop" fmla="*/ 0 h 1729440"/>
              <a:gd name="textAreaBottom" fmla="*/ 1729800 h 172944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0" name="Google Shape;574;p42"/>
          <p:cNvSpPr/>
          <p:nvPr/>
        </p:nvSpPr>
        <p:spPr>
          <a:xfrm rot="5400000">
            <a:off x="6902280" y="2423520"/>
            <a:ext cx="4129920" cy="1084680"/>
          </a:xfrm>
          <a:custGeom>
            <a:avLst/>
            <a:gdLst>
              <a:gd name="textAreaLeft" fmla="*/ 0 w 4129920"/>
              <a:gd name="textAreaRight" fmla="*/ 4130280 w 4129920"/>
              <a:gd name="textAreaTop" fmla="*/ 0 h 1084680"/>
              <a:gd name="textAreaBottom" fmla="*/ 1085040 h 108468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1" name="Google Shape;575;p42"/>
          <p:cNvSpPr/>
          <p:nvPr/>
        </p:nvSpPr>
        <p:spPr>
          <a:xfrm rot="16200000">
            <a:off x="8658360" y="13921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2" name="Google Shape;576;p42"/>
          <p:cNvSpPr/>
          <p:nvPr/>
        </p:nvSpPr>
        <p:spPr>
          <a:xfrm rot="16200000">
            <a:off x="8377200" y="32158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3" name="Google Shape;577;p42"/>
          <p:cNvSpPr/>
          <p:nvPr/>
        </p:nvSpPr>
        <p:spPr>
          <a:xfrm rot="16200000">
            <a:off x="7021440" y="3324240"/>
            <a:ext cx="2873880" cy="1521360"/>
          </a:xfrm>
          <a:custGeom>
            <a:avLst/>
            <a:gdLst>
              <a:gd name="textAreaLeft" fmla="*/ 0 w 2873880"/>
              <a:gd name="textAreaRight" fmla="*/ 2874240 w 2873880"/>
              <a:gd name="textAreaTop" fmla="*/ 0 h 1521360"/>
              <a:gd name="textAreaBottom" fmla="*/ 1521720 h 1521360"/>
            </a:gdLst>
            <a:ahLst/>
            <a:cxnLst/>
            <a:rect l="textAreaLeft" t="textAreaTop" r="textAreaRight" b="textAreaBottom"/>
            <a:pathLst>
              <a:path w="80952" h="42859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4" name="Google Shape;578;p42"/>
          <p:cNvSpPr/>
          <p:nvPr/>
        </p:nvSpPr>
        <p:spPr>
          <a:xfrm rot="16200000">
            <a:off x="8011440" y="3859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5" name="Google Shape;579;p42"/>
          <p:cNvSpPr/>
          <p:nvPr/>
        </p:nvSpPr>
        <p:spPr>
          <a:xfrm rot="16200000">
            <a:off x="7002000" y="4917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/>
    <p:bodyStyle/>
    <p:otherStyle/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3145680" y="363240"/>
            <a:ext cx="28519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38" name="Google Shape;594;p43"/>
          <p:cNvSpPr/>
          <p:nvPr/>
        </p:nvSpPr>
        <p:spPr>
          <a:xfrm>
            <a:off x="5587200" y="-209520"/>
            <a:ext cx="6889680" cy="879480"/>
          </a:xfrm>
          <a:custGeom>
            <a:avLst/>
            <a:gdLst>
              <a:gd name="textAreaLeft" fmla="*/ 0 w 6889680"/>
              <a:gd name="textAreaRight" fmla="*/ 689004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9" name="Google Shape;595;p43"/>
          <p:cNvSpPr/>
          <p:nvPr/>
        </p:nvSpPr>
        <p:spPr>
          <a:xfrm rot="10800000" flipH="1">
            <a:off x="6906600" y="-524160"/>
            <a:ext cx="2378880" cy="971640"/>
          </a:xfrm>
          <a:custGeom>
            <a:avLst/>
            <a:gdLst>
              <a:gd name="textAreaLeft" fmla="*/ 360 w 2378880"/>
              <a:gd name="textAreaRight" fmla="*/ 2379600 w 2378880"/>
              <a:gd name="textAreaTop" fmla="*/ 0 h 971640"/>
              <a:gd name="textAreaBottom" fmla="*/ 972000 h 9716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0" name="Google Shape;596;p43"/>
          <p:cNvSpPr/>
          <p:nvPr/>
        </p:nvSpPr>
        <p:spPr>
          <a:xfrm rot="18321000">
            <a:off x="7901280" y="-972720"/>
            <a:ext cx="1404360" cy="2093400"/>
          </a:xfrm>
          <a:custGeom>
            <a:avLst/>
            <a:gdLst>
              <a:gd name="textAreaLeft" fmla="*/ 0 w 1404360"/>
              <a:gd name="textAreaRight" fmla="*/ 140472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1" name="Google Shape;597;p43"/>
          <p:cNvSpPr/>
          <p:nvPr/>
        </p:nvSpPr>
        <p:spPr>
          <a:xfrm rot="10800000">
            <a:off x="6407280" y="1141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2" name="Google Shape;598;p43"/>
          <p:cNvSpPr/>
          <p:nvPr/>
        </p:nvSpPr>
        <p:spPr>
          <a:xfrm rot="10800000">
            <a:off x="8154720" y="350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3" name="Google Shape;599;p43"/>
          <p:cNvSpPr/>
          <p:nvPr/>
        </p:nvSpPr>
        <p:spPr>
          <a:xfrm rot="10800000">
            <a:off x="7681680" y="73944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4" name="Google Shape;600;p43"/>
          <p:cNvSpPr/>
          <p:nvPr/>
        </p:nvSpPr>
        <p:spPr>
          <a:xfrm flipH="1">
            <a:off x="-3333960" y="-21060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5" name="Google Shape;601;p43"/>
          <p:cNvSpPr/>
          <p:nvPr/>
        </p:nvSpPr>
        <p:spPr>
          <a:xfrm rot="10800000">
            <a:off x="-141840" y="-525960"/>
            <a:ext cx="2378880" cy="971640"/>
          </a:xfrm>
          <a:custGeom>
            <a:avLst/>
            <a:gdLst>
              <a:gd name="textAreaLeft" fmla="*/ 0 w 2378880"/>
              <a:gd name="textAreaRight" fmla="*/ 2379240 w 2378880"/>
              <a:gd name="textAreaTop" fmla="*/ 0 h 971640"/>
              <a:gd name="textAreaBottom" fmla="*/ 972000 h 9716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6" name="Google Shape;602;p43"/>
          <p:cNvSpPr/>
          <p:nvPr/>
        </p:nvSpPr>
        <p:spPr>
          <a:xfrm rot="3279000" flipH="1">
            <a:off x="-162720" y="-973800"/>
            <a:ext cx="1404360" cy="2093400"/>
          </a:xfrm>
          <a:custGeom>
            <a:avLst/>
            <a:gdLst>
              <a:gd name="textAreaLeft" fmla="*/ -360 w 1404360"/>
              <a:gd name="textAreaRight" fmla="*/ 140436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7" name="Google Shape;603;p43"/>
          <p:cNvSpPr/>
          <p:nvPr/>
        </p:nvSpPr>
        <p:spPr>
          <a:xfrm rot="10800000" flipH="1">
            <a:off x="2572560" y="1126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8" name="Google Shape;604;p43"/>
          <p:cNvSpPr/>
          <p:nvPr/>
        </p:nvSpPr>
        <p:spPr>
          <a:xfrm rot="10800000" flipH="1">
            <a:off x="891000" y="349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9" name="Google Shape;605;p43"/>
          <p:cNvSpPr/>
          <p:nvPr/>
        </p:nvSpPr>
        <p:spPr>
          <a:xfrm rot="10800000" flipH="1">
            <a:off x="201960" y="1053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0" name="Google Shape;606;p43"/>
          <p:cNvSpPr/>
          <p:nvPr/>
        </p:nvSpPr>
        <p:spPr>
          <a:xfrm rot="10800000" flipH="1">
            <a:off x="1364400" y="73836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1" name="Google Shape;607;p43"/>
          <p:cNvSpPr/>
          <p:nvPr/>
        </p:nvSpPr>
        <p:spPr>
          <a:xfrm rot="10800000">
            <a:off x="8844120" y="1054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/>
    <p:bodyStyle/>
    <p:otherStyle/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609;p44"/>
          <p:cNvSpPr/>
          <p:nvPr/>
        </p:nvSpPr>
        <p:spPr>
          <a:xfrm rot="16200000" flipH="1">
            <a:off x="7394040" y="2760840"/>
            <a:ext cx="2442960" cy="56844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568440"/>
              <a:gd name="textAreaBottom" fmla="*/ 568800 h 56844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3" name="Google Shape;610;p44"/>
          <p:cNvSpPr/>
          <p:nvPr/>
        </p:nvSpPr>
        <p:spPr>
          <a:xfrm rot="16200600">
            <a:off x="6546960" y="1922760"/>
            <a:ext cx="4515120" cy="677880"/>
          </a:xfrm>
          <a:custGeom>
            <a:avLst/>
            <a:gdLst>
              <a:gd name="textAreaLeft" fmla="*/ 0 w 4515120"/>
              <a:gd name="textAreaRight" fmla="*/ 4515480 w 4515120"/>
              <a:gd name="textAreaTop" fmla="*/ 0 h 677880"/>
              <a:gd name="textAreaBottom" fmla="*/ 678240 h 6778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4" name="Google Shape;611;p44"/>
          <p:cNvSpPr/>
          <p:nvPr/>
        </p:nvSpPr>
        <p:spPr>
          <a:xfrm rot="16199400" flipH="1">
            <a:off x="6201720" y="2210040"/>
            <a:ext cx="5161320" cy="722520"/>
          </a:xfrm>
          <a:custGeom>
            <a:avLst/>
            <a:gdLst>
              <a:gd name="textAreaLeft" fmla="*/ -360 w 5161320"/>
              <a:gd name="textAreaRight" fmla="*/ 5161320 w 5161320"/>
              <a:gd name="textAreaTop" fmla="*/ 0 h 722520"/>
              <a:gd name="textAreaBottom" fmla="*/ 722880 h 7225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56" name="Google Shape;625;p44"/>
          <p:cNvSpPr/>
          <p:nvPr/>
        </p:nvSpPr>
        <p:spPr>
          <a:xfrm>
            <a:off x="8351640" y="1688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7" name="Google Shape;626;p44"/>
          <p:cNvSpPr/>
          <p:nvPr/>
        </p:nvSpPr>
        <p:spPr>
          <a:xfrm>
            <a:off x="8364600" y="48081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8" name="Google Shape;627;p44"/>
          <p:cNvSpPr/>
          <p:nvPr/>
        </p:nvSpPr>
        <p:spPr>
          <a:xfrm rot="10800000">
            <a:off x="8515800" y="14911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9" name="Google Shape;628;p44"/>
          <p:cNvSpPr/>
          <p:nvPr/>
        </p:nvSpPr>
        <p:spPr>
          <a:xfrm>
            <a:off x="7940880" y="29973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0" name="Google Shape;629;p44"/>
          <p:cNvSpPr/>
          <p:nvPr/>
        </p:nvSpPr>
        <p:spPr>
          <a:xfrm rot="5400000">
            <a:off x="-1539360" y="1069920"/>
            <a:ext cx="3336120" cy="605520"/>
          </a:xfrm>
          <a:custGeom>
            <a:avLst/>
            <a:gdLst>
              <a:gd name="textAreaLeft" fmla="*/ 0 w 3336120"/>
              <a:gd name="textAreaRight" fmla="*/ 3336480 w 3336120"/>
              <a:gd name="textAreaTop" fmla="*/ 0 h 605520"/>
              <a:gd name="textAreaBottom" fmla="*/ 605880 h 60552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1" name="Google Shape;630;p44"/>
          <p:cNvSpPr/>
          <p:nvPr/>
        </p:nvSpPr>
        <p:spPr>
          <a:xfrm rot="6392400" flipH="1">
            <a:off x="-2086200" y="339840"/>
            <a:ext cx="4107960" cy="1125000"/>
          </a:xfrm>
          <a:custGeom>
            <a:avLst/>
            <a:gdLst>
              <a:gd name="textAreaLeft" fmla="*/ 360 w 4107960"/>
              <a:gd name="textAreaRight" fmla="*/ 4108680 w 4107960"/>
              <a:gd name="textAreaTop" fmla="*/ 0 h 1125000"/>
              <a:gd name="textAreaBottom" fmla="*/ 1125360 h 112500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2" name="Google Shape;631;p44"/>
          <p:cNvSpPr/>
          <p:nvPr/>
        </p:nvSpPr>
        <p:spPr>
          <a:xfrm rot="5980800">
            <a:off x="-2375280" y="502560"/>
            <a:ext cx="4840200" cy="1134360"/>
          </a:xfrm>
          <a:custGeom>
            <a:avLst/>
            <a:gdLst>
              <a:gd name="textAreaLeft" fmla="*/ 0 w 4840200"/>
              <a:gd name="textAreaRight" fmla="*/ 4840560 w 4840200"/>
              <a:gd name="textAreaTop" fmla="*/ 0 h 1134360"/>
              <a:gd name="textAreaBottom" fmla="*/ 1134720 h 113436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3" name="Google Shape;632;p44"/>
          <p:cNvSpPr/>
          <p:nvPr/>
        </p:nvSpPr>
        <p:spPr>
          <a:xfrm rot="10800000">
            <a:off x="115920" y="2098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4" name="Google Shape;633;p44"/>
          <p:cNvSpPr/>
          <p:nvPr/>
        </p:nvSpPr>
        <p:spPr>
          <a:xfrm rot="10800000">
            <a:off x="361800" y="4226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5" name="Google Shape;634;p44"/>
          <p:cNvSpPr/>
          <p:nvPr/>
        </p:nvSpPr>
        <p:spPr>
          <a:xfrm>
            <a:off x="333000" y="14410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6" name="Google Shape;635;p44"/>
          <p:cNvSpPr/>
          <p:nvPr/>
        </p:nvSpPr>
        <p:spPr>
          <a:xfrm rot="10800000">
            <a:off x="1594080" y="-3301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/>
    <p:bodyStyle/>
    <p:otherStyle/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099080" y="125676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title"/>
          </p:nvPr>
        </p:nvSpPr>
        <p:spPr>
          <a:xfrm>
            <a:off x="6001560" y="125676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title"/>
          </p:nvPr>
        </p:nvSpPr>
        <p:spPr>
          <a:xfrm>
            <a:off x="1120320" y="340308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 type="title"/>
          </p:nvPr>
        </p:nvSpPr>
        <p:spPr>
          <a:xfrm>
            <a:off x="6022800" y="340308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 type="title"/>
          </p:nvPr>
        </p:nvSpPr>
        <p:spPr>
          <a:xfrm>
            <a:off x="3550320" y="232992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2" name="Google Shape;647;p45"/>
          <p:cNvSpPr/>
          <p:nvPr/>
        </p:nvSpPr>
        <p:spPr>
          <a:xfrm rot="20081400" flipH="1">
            <a:off x="107280" y="-13320"/>
            <a:ext cx="2227680" cy="918720"/>
          </a:xfrm>
          <a:custGeom>
            <a:avLst/>
            <a:gdLst>
              <a:gd name="textAreaLeft" fmla="*/ 360 w 2227680"/>
              <a:gd name="textAreaRight" fmla="*/ 2228400 w 2227680"/>
              <a:gd name="textAreaTop" fmla="*/ 0 h 918720"/>
              <a:gd name="textAreaBottom" fmla="*/ 919080 h 91872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3" name="Google Shape;648;p45"/>
          <p:cNvSpPr/>
          <p:nvPr/>
        </p:nvSpPr>
        <p:spPr>
          <a:xfrm rot="20080800" flipH="1">
            <a:off x="-503280" y="-716040"/>
            <a:ext cx="3782880" cy="1428120"/>
          </a:xfrm>
          <a:custGeom>
            <a:avLst/>
            <a:gdLst>
              <a:gd name="textAreaLeft" fmla="*/ 360 w 3782880"/>
              <a:gd name="textAreaRight" fmla="*/ 3783600 w 3782880"/>
              <a:gd name="textAreaTop" fmla="*/ 0 h 1428120"/>
              <a:gd name="textAreaBottom" fmla="*/ 1428480 h 142812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4" name="Google Shape;649;p45"/>
          <p:cNvSpPr/>
          <p:nvPr/>
        </p:nvSpPr>
        <p:spPr>
          <a:xfrm rot="20081400">
            <a:off x="-978480" y="-633240"/>
            <a:ext cx="4264560" cy="1843560"/>
          </a:xfrm>
          <a:custGeom>
            <a:avLst/>
            <a:gdLst>
              <a:gd name="textAreaLeft" fmla="*/ 0 w 4264560"/>
              <a:gd name="textAreaRight" fmla="*/ 4264920 w 4264560"/>
              <a:gd name="textAreaTop" fmla="*/ 0 h 1843560"/>
              <a:gd name="textAreaBottom" fmla="*/ 1843920 h 184356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5" name="Google Shape;650;p45"/>
          <p:cNvSpPr/>
          <p:nvPr/>
        </p:nvSpPr>
        <p:spPr>
          <a:xfrm>
            <a:off x="-727560" y="4105440"/>
            <a:ext cx="2442960" cy="939600"/>
          </a:xfrm>
          <a:custGeom>
            <a:avLst/>
            <a:gdLst>
              <a:gd name="textAreaLeft" fmla="*/ 0 w 2442960"/>
              <a:gd name="textAreaRight" fmla="*/ 244332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6" name="Google Shape;651;p45"/>
          <p:cNvSpPr/>
          <p:nvPr/>
        </p:nvSpPr>
        <p:spPr>
          <a:xfrm rot="1432200" flipH="1">
            <a:off x="-994680" y="4325760"/>
            <a:ext cx="3153600" cy="1120680"/>
          </a:xfrm>
          <a:custGeom>
            <a:avLst/>
            <a:gdLst>
              <a:gd name="textAreaLeft" fmla="*/ 360 w 3153600"/>
              <a:gd name="textAreaRight" fmla="*/ 315432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7" name="Google Shape;652;p45"/>
          <p:cNvSpPr/>
          <p:nvPr/>
        </p:nvSpPr>
        <p:spPr>
          <a:xfrm rot="855600">
            <a:off x="-1530000" y="4208760"/>
            <a:ext cx="3605040" cy="1194480"/>
          </a:xfrm>
          <a:custGeom>
            <a:avLst/>
            <a:gdLst>
              <a:gd name="textAreaLeft" fmla="*/ 0 w 3605040"/>
              <a:gd name="textAreaRight" fmla="*/ 3605400 w 3605040"/>
              <a:gd name="textAreaTop" fmla="*/ 0 h 1194480"/>
              <a:gd name="textAreaBottom" fmla="*/ 1194840 h 1194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9" name="Google Shape;654;p45"/>
          <p:cNvSpPr/>
          <p:nvPr/>
        </p:nvSpPr>
        <p:spPr>
          <a:xfrm rot="5400000">
            <a:off x="2669400" y="1522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0" name="Google Shape;655;p45"/>
          <p:cNvSpPr/>
          <p:nvPr/>
        </p:nvSpPr>
        <p:spPr>
          <a:xfrm rot="5400000">
            <a:off x="1006920" y="44668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1" name="Google Shape;656;p45"/>
          <p:cNvSpPr/>
          <p:nvPr/>
        </p:nvSpPr>
        <p:spPr>
          <a:xfrm rot="16200000">
            <a:off x="2012040" y="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2" name="Google Shape;657;p45"/>
          <p:cNvSpPr/>
          <p:nvPr/>
        </p:nvSpPr>
        <p:spPr>
          <a:xfrm rot="5400000">
            <a:off x="350640" y="3832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/>
    <p:bodyStyle/>
    <p:otherStyle/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title"/>
          </p:nvPr>
        </p:nvSpPr>
        <p:spPr>
          <a:xfrm>
            <a:off x="990720" y="1530360"/>
            <a:ext cx="2034360" cy="45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title"/>
          </p:nvPr>
        </p:nvSpPr>
        <p:spPr>
          <a:xfrm>
            <a:off x="2272680" y="2963880"/>
            <a:ext cx="2034360" cy="45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 type="title"/>
          </p:nvPr>
        </p:nvSpPr>
        <p:spPr>
          <a:xfrm>
            <a:off x="6118560" y="1530360"/>
            <a:ext cx="2034360" cy="45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 type="title"/>
          </p:nvPr>
        </p:nvSpPr>
        <p:spPr>
          <a:xfrm>
            <a:off x="4836600" y="2963880"/>
            <a:ext cx="2034360" cy="45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88" name="PlaceHolder 6"/>
          <p:cNvSpPr>
            <a:spLocks noGrp="1"/>
          </p:cNvSpPr>
          <p:nvPr>
            <p:ph type="title"/>
          </p:nvPr>
        </p:nvSpPr>
        <p:spPr>
          <a:xfrm>
            <a:off x="3554640" y="1530360"/>
            <a:ext cx="2034360" cy="45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89" name="Google Shape;670;p46"/>
          <p:cNvSpPr/>
          <p:nvPr/>
        </p:nvSpPr>
        <p:spPr>
          <a:xfrm>
            <a:off x="-614880" y="4060080"/>
            <a:ext cx="2442960" cy="939600"/>
          </a:xfrm>
          <a:custGeom>
            <a:avLst/>
            <a:gdLst>
              <a:gd name="textAreaLeft" fmla="*/ 0 w 2442960"/>
              <a:gd name="textAreaRight" fmla="*/ 244332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0" name="Google Shape;671;p46"/>
          <p:cNvSpPr/>
          <p:nvPr/>
        </p:nvSpPr>
        <p:spPr>
          <a:xfrm rot="1432200" flipH="1">
            <a:off x="-881640" y="4280400"/>
            <a:ext cx="3153600" cy="1120680"/>
          </a:xfrm>
          <a:custGeom>
            <a:avLst/>
            <a:gdLst>
              <a:gd name="textAreaLeft" fmla="*/ 360 w 3153600"/>
              <a:gd name="textAreaRight" fmla="*/ 315432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1" name="Google Shape;672;p46"/>
          <p:cNvSpPr/>
          <p:nvPr/>
        </p:nvSpPr>
        <p:spPr>
          <a:xfrm rot="855600">
            <a:off x="-1417320" y="4163400"/>
            <a:ext cx="3605040" cy="1194480"/>
          </a:xfrm>
          <a:custGeom>
            <a:avLst/>
            <a:gdLst>
              <a:gd name="textAreaLeft" fmla="*/ 0 w 3605040"/>
              <a:gd name="textAreaRight" fmla="*/ 3605400 w 3605040"/>
              <a:gd name="textAreaTop" fmla="*/ 0 h 1194480"/>
              <a:gd name="textAreaBottom" fmla="*/ 1194840 h 1194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2" name="Google Shape;673;p46"/>
          <p:cNvSpPr/>
          <p:nvPr/>
        </p:nvSpPr>
        <p:spPr>
          <a:xfrm rot="5027400" flipH="1">
            <a:off x="8597520" y="4042080"/>
            <a:ext cx="1670760" cy="1597320"/>
          </a:xfrm>
          <a:custGeom>
            <a:avLst/>
            <a:gdLst>
              <a:gd name="textAreaLeft" fmla="*/ -360 w 1670760"/>
              <a:gd name="textAreaRight" fmla="*/ 1670760 w 1670760"/>
              <a:gd name="textAreaTop" fmla="*/ 0 h 1597320"/>
              <a:gd name="textAreaBottom" fmla="*/ 1597680 h 159732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3" name="Google Shape;674;p46"/>
          <p:cNvSpPr/>
          <p:nvPr/>
        </p:nvSpPr>
        <p:spPr>
          <a:xfrm rot="10093200" flipH="1">
            <a:off x="7020360" y="4448160"/>
            <a:ext cx="3556800" cy="966600"/>
          </a:xfrm>
          <a:custGeom>
            <a:avLst/>
            <a:gdLst>
              <a:gd name="textAreaLeft" fmla="*/ 360 w 3556800"/>
              <a:gd name="textAreaRight" fmla="*/ 3557520 w 3556800"/>
              <a:gd name="textAreaTop" fmla="*/ 0 h 966600"/>
              <a:gd name="textAreaBottom" fmla="*/ 966960 h 96660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4" name="Google Shape;675;p46"/>
          <p:cNvSpPr/>
          <p:nvPr/>
        </p:nvSpPr>
        <p:spPr>
          <a:xfrm rot="10800000" flipH="1">
            <a:off x="7019640" y="4355280"/>
            <a:ext cx="3556440" cy="1059840"/>
          </a:xfrm>
          <a:custGeom>
            <a:avLst/>
            <a:gdLst>
              <a:gd name="textAreaLeft" fmla="*/ -360 w 3556440"/>
              <a:gd name="textAreaRight" fmla="*/ 3556440 w 355644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5" name="Google Shape;676;p46"/>
          <p:cNvSpPr/>
          <p:nvPr/>
        </p:nvSpPr>
        <p:spPr>
          <a:xfrm rot="5400000">
            <a:off x="8594640" y="42480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6" name="Google Shape;677;p46"/>
          <p:cNvSpPr/>
          <p:nvPr/>
        </p:nvSpPr>
        <p:spPr>
          <a:xfrm rot="5400000">
            <a:off x="811080" y="4323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7" name="Google Shape;678;p46"/>
          <p:cNvSpPr/>
          <p:nvPr/>
        </p:nvSpPr>
        <p:spPr>
          <a:xfrm rot="16200000">
            <a:off x="7937280" y="4095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8" name="Google Shape;679;p46"/>
          <p:cNvSpPr/>
          <p:nvPr/>
        </p:nvSpPr>
        <p:spPr>
          <a:xfrm rot="5400000">
            <a:off x="154800" y="36889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27000" y="363240"/>
            <a:ext cx="3689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2259720" y="1171080"/>
            <a:ext cx="1038960" cy="66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1" strike="noStrike" spc="-1">
                <a:solidFill>
                  <a:schemeClr val="accent2"/>
                </a:solidFill>
                <a:latin typeface="Josefin Sans"/>
                <a:ea typeface="Josefin Sans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5775120" y="1171080"/>
            <a:ext cx="1038960" cy="66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1" strike="noStrike" spc="-1">
                <a:solidFill>
                  <a:schemeClr val="accent2"/>
                </a:solidFill>
                <a:latin typeface="Josefin Sans"/>
                <a:ea typeface="Josefin Sans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title"/>
          </p:nvPr>
        </p:nvSpPr>
        <p:spPr>
          <a:xfrm>
            <a:off x="2259720" y="3071160"/>
            <a:ext cx="1038960" cy="66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1" strike="noStrike" spc="-1">
                <a:solidFill>
                  <a:schemeClr val="accent2"/>
                </a:solidFill>
                <a:latin typeface="Josefin Sans"/>
                <a:ea typeface="Josefin Sans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title"/>
          </p:nvPr>
        </p:nvSpPr>
        <p:spPr>
          <a:xfrm>
            <a:off x="5775120" y="3071160"/>
            <a:ext cx="1038960" cy="66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1" strike="noStrike" spc="-1">
                <a:solidFill>
                  <a:schemeClr val="accent2"/>
                </a:solidFill>
                <a:latin typeface="Josefin Sans"/>
                <a:ea typeface="Josefin Sans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39" name="Google Shape;180;p13"/>
          <p:cNvSpPr/>
          <p:nvPr/>
        </p:nvSpPr>
        <p:spPr>
          <a:xfrm rot="16332600">
            <a:off x="-2166480" y="2462400"/>
            <a:ext cx="4818240" cy="780480"/>
          </a:xfrm>
          <a:custGeom>
            <a:avLst/>
            <a:gdLst>
              <a:gd name="textAreaLeft" fmla="*/ 0 w 4818240"/>
              <a:gd name="textAreaRight" fmla="*/ 4818600 w 4818240"/>
              <a:gd name="textAreaTop" fmla="*/ 0 h 780480"/>
              <a:gd name="textAreaBottom" fmla="*/ 780840 h 780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" name="Google Shape;181;p13"/>
          <p:cNvSpPr/>
          <p:nvPr/>
        </p:nvSpPr>
        <p:spPr>
          <a:xfrm rot="16200000">
            <a:off x="-954000" y="1253880"/>
            <a:ext cx="2393280" cy="966240"/>
          </a:xfrm>
          <a:custGeom>
            <a:avLst/>
            <a:gdLst>
              <a:gd name="textAreaLeft" fmla="*/ 0 w 2393280"/>
              <a:gd name="textAreaRight" fmla="*/ 239364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Google Shape;182;p13"/>
          <p:cNvSpPr/>
          <p:nvPr/>
        </p:nvSpPr>
        <p:spPr>
          <a:xfrm rot="5400000">
            <a:off x="-672480" y="419040"/>
            <a:ext cx="2096640" cy="988920"/>
          </a:xfrm>
          <a:custGeom>
            <a:avLst/>
            <a:gdLst>
              <a:gd name="textAreaLeft" fmla="*/ 0 w 2096640"/>
              <a:gd name="textAreaRight" fmla="*/ 209700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" name="Google Shape;183;p13"/>
          <p:cNvSpPr/>
          <p:nvPr/>
        </p:nvSpPr>
        <p:spPr>
          <a:xfrm rot="5400000">
            <a:off x="121320" y="31330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" name="Google Shape;184;p13"/>
          <p:cNvSpPr/>
          <p:nvPr/>
        </p:nvSpPr>
        <p:spPr>
          <a:xfrm rot="5400000">
            <a:off x="993960" y="26460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" name="Google Shape;185;p13"/>
          <p:cNvSpPr/>
          <p:nvPr/>
        </p:nvSpPr>
        <p:spPr>
          <a:xfrm rot="5400000">
            <a:off x="540360" y="12902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" name="Google Shape;186;p13"/>
          <p:cNvSpPr/>
          <p:nvPr/>
        </p:nvSpPr>
        <p:spPr>
          <a:xfrm rot="5400000">
            <a:off x="441720" y="2700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6" name="Google Shape;187;p13"/>
          <p:cNvSpPr/>
          <p:nvPr/>
        </p:nvSpPr>
        <p:spPr>
          <a:xfrm rot="5532600">
            <a:off x="6598800" y="1897560"/>
            <a:ext cx="4818240" cy="780480"/>
          </a:xfrm>
          <a:custGeom>
            <a:avLst/>
            <a:gdLst>
              <a:gd name="textAreaLeft" fmla="*/ 0 w 4818240"/>
              <a:gd name="textAreaRight" fmla="*/ 4818600 w 4818240"/>
              <a:gd name="textAreaTop" fmla="*/ 0 h 780480"/>
              <a:gd name="textAreaBottom" fmla="*/ 780840 h 780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" name="Google Shape;188;p13"/>
          <p:cNvSpPr/>
          <p:nvPr/>
        </p:nvSpPr>
        <p:spPr>
          <a:xfrm rot="5400000">
            <a:off x="7811640" y="2920680"/>
            <a:ext cx="2393280" cy="966240"/>
          </a:xfrm>
          <a:custGeom>
            <a:avLst/>
            <a:gdLst>
              <a:gd name="textAreaLeft" fmla="*/ 0 w 2393280"/>
              <a:gd name="textAreaRight" fmla="*/ 239364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" name="Google Shape;189;p13"/>
          <p:cNvSpPr/>
          <p:nvPr/>
        </p:nvSpPr>
        <p:spPr>
          <a:xfrm rot="16200000">
            <a:off x="7826400" y="3732480"/>
            <a:ext cx="2096640" cy="988920"/>
          </a:xfrm>
          <a:custGeom>
            <a:avLst/>
            <a:gdLst>
              <a:gd name="textAreaLeft" fmla="*/ 0 w 2096640"/>
              <a:gd name="textAreaRight" fmla="*/ 209700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9" name="Google Shape;190;p13"/>
          <p:cNvSpPr/>
          <p:nvPr/>
        </p:nvSpPr>
        <p:spPr>
          <a:xfrm rot="16200000">
            <a:off x="8965800" y="1844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Google Shape;191;p13"/>
          <p:cNvSpPr/>
          <p:nvPr/>
        </p:nvSpPr>
        <p:spPr>
          <a:xfrm rot="16200000">
            <a:off x="8611920" y="37519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" name="Google Shape;192;p13"/>
          <p:cNvSpPr/>
          <p:nvPr/>
        </p:nvSpPr>
        <p:spPr>
          <a:xfrm rot="16200000">
            <a:off x="8710560" y="23418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Google Shape;193;p13"/>
          <p:cNvSpPr/>
          <p:nvPr/>
        </p:nvSpPr>
        <p:spPr>
          <a:xfrm rot="16200000">
            <a:off x="8158320" y="477756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543320" y="363240"/>
            <a:ext cx="60570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00" name="Google Shape;690;p47"/>
          <p:cNvSpPr/>
          <p:nvPr/>
        </p:nvSpPr>
        <p:spPr>
          <a:xfrm rot="16200000" flipH="1">
            <a:off x="-3097080" y="219204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1" name="Google Shape;691;p47"/>
          <p:cNvSpPr/>
          <p:nvPr/>
        </p:nvSpPr>
        <p:spPr>
          <a:xfrm rot="5400000">
            <a:off x="-1920960" y="3098160"/>
            <a:ext cx="4271400" cy="1177200"/>
          </a:xfrm>
          <a:custGeom>
            <a:avLst/>
            <a:gdLst>
              <a:gd name="textAreaLeft" fmla="*/ 0 w 4271400"/>
              <a:gd name="textAreaRight" fmla="*/ 4271760 w 4271400"/>
              <a:gd name="textAreaTop" fmla="*/ 0 h 1177200"/>
              <a:gd name="textAreaBottom" fmla="*/ 1177560 h 117720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2" name="Google Shape;692;p47"/>
          <p:cNvSpPr/>
          <p:nvPr/>
        </p:nvSpPr>
        <p:spPr>
          <a:xfrm flipH="1">
            <a:off x="-402840" y="3180240"/>
            <a:ext cx="1404360" cy="2093400"/>
          </a:xfrm>
          <a:custGeom>
            <a:avLst/>
            <a:gdLst>
              <a:gd name="textAreaLeft" fmla="*/ -360 w 1404360"/>
              <a:gd name="textAreaRight" fmla="*/ 140436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3" name="Google Shape;693;p47"/>
          <p:cNvSpPr/>
          <p:nvPr/>
        </p:nvSpPr>
        <p:spPr>
          <a:xfrm rot="16200000" flipH="1">
            <a:off x="839160" y="38646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4" name="Google Shape;694;p47"/>
          <p:cNvSpPr/>
          <p:nvPr/>
        </p:nvSpPr>
        <p:spPr>
          <a:xfrm rot="16200000" flipH="1">
            <a:off x="376200" y="10850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5" name="Google Shape;695;p47"/>
          <p:cNvSpPr/>
          <p:nvPr/>
        </p:nvSpPr>
        <p:spPr>
          <a:xfrm rot="16200000" flipH="1">
            <a:off x="948600" y="1730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6" name="Google Shape;696;p47"/>
          <p:cNvSpPr/>
          <p:nvPr/>
        </p:nvSpPr>
        <p:spPr>
          <a:xfrm rot="5400000" flipH="1">
            <a:off x="5329800" y="219240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7" name="Google Shape;697;p47"/>
          <p:cNvSpPr/>
          <p:nvPr/>
        </p:nvSpPr>
        <p:spPr>
          <a:xfrm rot="16200000">
            <a:off x="6773040" y="988560"/>
            <a:ext cx="4271400" cy="1177200"/>
          </a:xfrm>
          <a:custGeom>
            <a:avLst/>
            <a:gdLst>
              <a:gd name="textAreaLeft" fmla="*/ 0 w 4271400"/>
              <a:gd name="textAreaRight" fmla="*/ 4271760 w 4271400"/>
              <a:gd name="textAreaTop" fmla="*/ 0 h 1177200"/>
              <a:gd name="textAreaBottom" fmla="*/ 1177560 h 117720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8" name="Google Shape;698;p47"/>
          <p:cNvSpPr/>
          <p:nvPr/>
        </p:nvSpPr>
        <p:spPr>
          <a:xfrm rot="10800000" flipH="1">
            <a:off x="8120520" y="-9360"/>
            <a:ext cx="1404360" cy="2093400"/>
          </a:xfrm>
          <a:custGeom>
            <a:avLst/>
            <a:gdLst>
              <a:gd name="textAreaLeft" fmla="*/ -360 w 1404360"/>
              <a:gd name="textAreaRight" fmla="*/ 140436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9" name="Google Shape;699;p47"/>
          <p:cNvSpPr/>
          <p:nvPr/>
        </p:nvSpPr>
        <p:spPr>
          <a:xfrm rot="5400000" flipH="1">
            <a:off x="7854120" y="512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0" name="Google Shape;700;p47"/>
          <p:cNvSpPr/>
          <p:nvPr/>
        </p:nvSpPr>
        <p:spPr>
          <a:xfrm rot="5400000" flipH="1">
            <a:off x="8120160" y="12366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1" name="Google Shape;701;p47"/>
          <p:cNvSpPr/>
          <p:nvPr/>
        </p:nvSpPr>
        <p:spPr>
          <a:xfrm rot="5400000" flipH="1">
            <a:off x="8583120" y="40161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2" name="Google Shape;702;p47"/>
          <p:cNvSpPr/>
          <p:nvPr/>
        </p:nvSpPr>
        <p:spPr>
          <a:xfrm rot="5400000" flipH="1">
            <a:off x="8075520" y="34347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3" name="Google Shape;703;p47"/>
          <p:cNvSpPr/>
          <p:nvPr/>
        </p:nvSpPr>
        <p:spPr>
          <a:xfrm rot="16200000" flipH="1">
            <a:off x="1170000" y="4653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/>
    <p:bodyStyle/>
    <p:otherStyle/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959400" y="2019600"/>
            <a:ext cx="3930840" cy="6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15" name="Google Shape;707;p48"/>
          <p:cNvSpPr/>
          <p:nvPr/>
        </p:nvSpPr>
        <p:spPr>
          <a:xfrm rot="21467400" flipH="1">
            <a:off x="305640" y="-39600"/>
            <a:ext cx="4818240" cy="780840"/>
          </a:xfrm>
          <a:custGeom>
            <a:avLst/>
            <a:gdLst>
              <a:gd name="textAreaLeft" fmla="*/ 360 w 4818240"/>
              <a:gd name="textAreaRight" fmla="*/ 4818960 w 4818240"/>
              <a:gd name="textAreaTop" fmla="*/ 0 h 780840"/>
              <a:gd name="textAreaBottom" fmla="*/ 781200 h 78084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6" name="Google Shape;708;p48"/>
          <p:cNvSpPr/>
          <p:nvPr/>
        </p:nvSpPr>
        <p:spPr>
          <a:xfrm flipH="1">
            <a:off x="402480" y="-132840"/>
            <a:ext cx="2393280" cy="966240"/>
          </a:xfrm>
          <a:custGeom>
            <a:avLst/>
            <a:gdLst>
              <a:gd name="textAreaLeft" fmla="*/ 360 w 2393280"/>
              <a:gd name="textAreaRight" fmla="*/ 239400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7" name="Google Shape;709;p48"/>
          <p:cNvSpPr/>
          <p:nvPr/>
        </p:nvSpPr>
        <p:spPr>
          <a:xfrm rot="10800000" flipH="1">
            <a:off x="-271800" y="-10440"/>
            <a:ext cx="2096640" cy="988920"/>
          </a:xfrm>
          <a:custGeom>
            <a:avLst/>
            <a:gdLst>
              <a:gd name="textAreaLeft" fmla="*/ 360 w 2096640"/>
              <a:gd name="textAreaRight" fmla="*/ 209736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8" name="Google Shape;710;p48"/>
          <p:cNvSpPr/>
          <p:nvPr/>
        </p:nvSpPr>
        <p:spPr>
          <a:xfrm rot="10800000" flipH="1">
            <a:off x="402840" y="108684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19" name="Google Shape;711;p48"/>
          <p:cNvSpPr/>
          <p:nvPr/>
        </p:nvSpPr>
        <p:spPr>
          <a:xfrm rot="10800000" flipH="1">
            <a:off x="1153440" y="648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0" name="Google Shape;712;p48"/>
          <p:cNvSpPr/>
          <p:nvPr/>
        </p:nvSpPr>
        <p:spPr>
          <a:xfrm rot="10800000" flipH="1">
            <a:off x="2860200" y="3016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21" name="Google Shape;713;p48"/>
          <p:cNvSpPr/>
          <p:nvPr/>
        </p:nvSpPr>
        <p:spPr>
          <a:xfrm rot="10932600">
            <a:off x="306000" y="4393800"/>
            <a:ext cx="4818240" cy="780480"/>
          </a:xfrm>
          <a:custGeom>
            <a:avLst/>
            <a:gdLst>
              <a:gd name="textAreaLeft" fmla="*/ 0 w 4818240"/>
              <a:gd name="textAreaRight" fmla="*/ 4818600 w 4818240"/>
              <a:gd name="textAreaTop" fmla="*/ 0 h 780480"/>
              <a:gd name="textAreaBottom" fmla="*/ 780840 h 780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2" name="Google Shape;714;p48"/>
          <p:cNvSpPr/>
          <p:nvPr/>
        </p:nvSpPr>
        <p:spPr>
          <a:xfrm rot="10800000">
            <a:off x="402840" y="4301280"/>
            <a:ext cx="2393280" cy="966240"/>
          </a:xfrm>
          <a:custGeom>
            <a:avLst/>
            <a:gdLst>
              <a:gd name="textAreaLeft" fmla="*/ 0 w 2393280"/>
              <a:gd name="textAreaRight" fmla="*/ 239364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3" name="Google Shape;715;p48"/>
          <p:cNvSpPr/>
          <p:nvPr/>
        </p:nvSpPr>
        <p:spPr>
          <a:xfrm>
            <a:off x="-272160" y="4156560"/>
            <a:ext cx="2096640" cy="988920"/>
          </a:xfrm>
          <a:custGeom>
            <a:avLst/>
            <a:gdLst>
              <a:gd name="textAreaLeft" fmla="*/ 0 w 2096640"/>
              <a:gd name="textAreaRight" fmla="*/ 209700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4" name="Google Shape;716;p48"/>
          <p:cNvSpPr/>
          <p:nvPr/>
        </p:nvSpPr>
        <p:spPr>
          <a:xfrm>
            <a:off x="402480" y="394956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5" name="Google Shape;717;p48"/>
          <p:cNvSpPr/>
          <p:nvPr/>
        </p:nvSpPr>
        <p:spPr>
          <a:xfrm>
            <a:off x="1153080" y="43880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6" name="Google Shape;718;p48"/>
          <p:cNvSpPr/>
          <p:nvPr/>
        </p:nvSpPr>
        <p:spPr>
          <a:xfrm>
            <a:off x="2859840" y="47350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27" name="Google Shape;719;p48"/>
          <p:cNvSpPr/>
          <p:nvPr/>
        </p:nvSpPr>
        <p:spPr>
          <a:xfrm>
            <a:off x="5246640" y="4818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8" name="Google Shape;720;p48"/>
          <p:cNvSpPr/>
          <p:nvPr/>
        </p:nvSpPr>
        <p:spPr>
          <a:xfrm rot="10800000" flipH="1">
            <a:off x="5246280" y="1533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/>
    <p:bodyStyle/>
    <p:otherStyle/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031760" y="928080"/>
            <a:ext cx="3742200" cy="1704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0" name="Google Shape;724;p49"/>
          <p:cNvSpPr/>
          <p:nvPr/>
        </p:nvSpPr>
        <p:spPr>
          <a:xfrm>
            <a:off x="0" y="0"/>
            <a:ext cx="444600" cy="444600"/>
          </a:xfrm>
          <a:prstGeom prst="ellipse">
            <a:avLst/>
          </a:prstGeom>
          <a:solidFill>
            <a:srgbClr val="FF00F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1" name="Google Shape;725;p49"/>
          <p:cNvSpPr/>
          <p:nvPr/>
        </p:nvSpPr>
        <p:spPr>
          <a:xfrm rot="12318600">
            <a:off x="165600" y="4203720"/>
            <a:ext cx="2227680" cy="918720"/>
          </a:xfrm>
          <a:custGeom>
            <a:avLst/>
            <a:gdLst>
              <a:gd name="textAreaLeft" fmla="*/ 0 w 2227680"/>
              <a:gd name="textAreaRight" fmla="*/ 2228040 w 2227680"/>
              <a:gd name="textAreaTop" fmla="*/ 0 h 918720"/>
              <a:gd name="textAreaBottom" fmla="*/ 919080 h 91872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2" name="Google Shape;726;p49"/>
          <p:cNvSpPr/>
          <p:nvPr/>
        </p:nvSpPr>
        <p:spPr>
          <a:xfrm rot="12319200">
            <a:off x="-444600" y="4396680"/>
            <a:ext cx="3782520" cy="1428480"/>
          </a:xfrm>
          <a:custGeom>
            <a:avLst/>
            <a:gdLst>
              <a:gd name="textAreaLeft" fmla="*/ 0 w 3782520"/>
              <a:gd name="textAreaRight" fmla="*/ 3782880 w 3782520"/>
              <a:gd name="textAreaTop" fmla="*/ 0 h 1428480"/>
              <a:gd name="textAreaBottom" fmla="*/ 1428840 h 142848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3" name="Google Shape;727;p49"/>
          <p:cNvSpPr/>
          <p:nvPr/>
        </p:nvSpPr>
        <p:spPr>
          <a:xfrm rot="12318600" flipH="1">
            <a:off x="-920880" y="3899160"/>
            <a:ext cx="4264560" cy="1843200"/>
          </a:xfrm>
          <a:custGeom>
            <a:avLst/>
            <a:gdLst>
              <a:gd name="textAreaLeft" fmla="*/ 360 w 4264560"/>
              <a:gd name="textAreaRight" fmla="*/ 4265280 w 4264560"/>
              <a:gd name="textAreaTop" fmla="*/ 0 h 1843200"/>
              <a:gd name="textAreaBottom" fmla="*/ 1843560 h 184320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4" name="Google Shape;728;p49"/>
          <p:cNvSpPr/>
          <p:nvPr/>
        </p:nvSpPr>
        <p:spPr>
          <a:xfrm rot="10800000" flipH="1">
            <a:off x="-670320" y="36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5" name="Google Shape;729;p49"/>
          <p:cNvSpPr/>
          <p:nvPr/>
        </p:nvSpPr>
        <p:spPr>
          <a:xfrm rot="9367800">
            <a:off x="-936720" y="-33732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6" name="Google Shape;730;p49"/>
          <p:cNvSpPr/>
          <p:nvPr/>
        </p:nvSpPr>
        <p:spPr>
          <a:xfrm rot="20081400">
            <a:off x="-992520" y="-869760"/>
            <a:ext cx="4264560" cy="1843560"/>
          </a:xfrm>
          <a:custGeom>
            <a:avLst/>
            <a:gdLst>
              <a:gd name="textAreaLeft" fmla="*/ 0 w 4264560"/>
              <a:gd name="textAreaRight" fmla="*/ 4264920 w 4264560"/>
              <a:gd name="textAreaTop" fmla="*/ 0 h 1843560"/>
              <a:gd name="textAreaBottom" fmla="*/ 1843920 h 184356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7" name="Google Shape;731;p49"/>
          <p:cNvSpPr/>
          <p:nvPr/>
        </p:nvSpPr>
        <p:spPr>
          <a:xfrm rot="5400000">
            <a:off x="2202480" y="45961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8" name="Google Shape;732;p49"/>
          <p:cNvSpPr/>
          <p:nvPr/>
        </p:nvSpPr>
        <p:spPr>
          <a:xfrm rot="16200000">
            <a:off x="564840" y="8229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/>
    <p:bodyStyle/>
    <p:otherStyle/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253760" y="2019600"/>
            <a:ext cx="3930840" cy="6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41" name="Google Shape;736;p50"/>
          <p:cNvSpPr/>
          <p:nvPr/>
        </p:nvSpPr>
        <p:spPr>
          <a:xfrm rot="10800000">
            <a:off x="3938040" y="4411440"/>
            <a:ext cx="3936600" cy="7322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732240"/>
              <a:gd name="textAreaBottom" fmla="*/ 732600 h 732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2" name="Google Shape;737;p50"/>
          <p:cNvSpPr/>
          <p:nvPr/>
        </p:nvSpPr>
        <p:spPr>
          <a:xfrm flipH="1">
            <a:off x="3939480" y="0"/>
            <a:ext cx="5126400" cy="1295640"/>
          </a:xfrm>
          <a:custGeom>
            <a:avLst/>
            <a:gdLst>
              <a:gd name="textAreaLeft" fmla="*/ 360 w 5126400"/>
              <a:gd name="textAreaRight" fmla="*/ 5127120 w 5126400"/>
              <a:gd name="textAreaTop" fmla="*/ 0 h 1295640"/>
              <a:gd name="textAreaBottom" fmla="*/ 1296000 h 12956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3" name="Google Shape;738;p50"/>
          <p:cNvSpPr/>
          <p:nvPr/>
        </p:nvSpPr>
        <p:spPr>
          <a:xfrm rot="10800000" flipH="1">
            <a:off x="4720320" y="4142160"/>
            <a:ext cx="5734800" cy="1001520"/>
          </a:xfrm>
          <a:custGeom>
            <a:avLst/>
            <a:gdLst>
              <a:gd name="textAreaLeft" fmla="*/ 360 w 5734800"/>
              <a:gd name="textAreaRight" fmla="*/ 5735520 w 5734800"/>
              <a:gd name="textAreaTop" fmla="*/ 0 h 1001520"/>
              <a:gd name="textAreaBottom" fmla="*/ 1001880 h 100152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4" name="Google Shape;739;p50"/>
          <p:cNvSpPr/>
          <p:nvPr/>
        </p:nvSpPr>
        <p:spPr>
          <a:xfrm rot="10800000" flipH="1">
            <a:off x="5013720" y="720"/>
            <a:ext cx="4130640" cy="1472400"/>
          </a:xfrm>
          <a:custGeom>
            <a:avLst/>
            <a:gdLst>
              <a:gd name="textAreaLeft" fmla="*/ 360 w 4130640"/>
              <a:gd name="textAreaRight" fmla="*/ 4131360 w 4130640"/>
              <a:gd name="textAreaTop" fmla="*/ 0 h 1472400"/>
              <a:gd name="textAreaBottom" fmla="*/ 1472760 h 147240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5" name="Google Shape;740;p50"/>
          <p:cNvSpPr/>
          <p:nvPr/>
        </p:nvSpPr>
        <p:spPr>
          <a:xfrm rot="10800000">
            <a:off x="5629320" y="360"/>
            <a:ext cx="3514680" cy="1472400"/>
          </a:xfrm>
          <a:custGeom>
            <a:avLst/>
            <a:gdLst>
              <a:gd name="textAreaLeft" fmla="*/ 0 w 3514680"/>
              <a:gd name="textAreaRight" fmla="*/ 3515040 w 3514680"/>
              <a:gd name="textAreaTop" fmla="*/ 0 h 1472400"/>
              <a:gd name="textAreaBottom" fmla="*/ 1472760 h 147240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6" name="Google Shape;741;p50"/>
          <p:cNvSpPr/>
          <p:nvPr/>
        </p:nvSpPr>
        <p:spPr>
          <a:xfrm rot="10800000">
            <a:off x="5221080" y="4263840"/>
            <a:ext cx="3936600" cy="8798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879840"/>
              <a:gd name="textAreaBottom" fmla="*/ 880200 h 87984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7" name="Google Shape;742;p50"/>
          <p:cNvSpPr/>
          <p:nvPr/>
        </p:nvSpPr>
        <p:spPr>
          <a:xfrm rot="5400000">
            <a:off x="6528240" y="4483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8" name="Google Shape;743;p50"/>
          <p:cNvSpPr/>
          <p:nvPr/>
        </p:nvSpPr>
        <p:spPr>
          <a:xfrm rot="5400000">
            <a:off x="5530320" y="945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9" name="Google Shape;744;p50"/>
          <p:cNvSpPr/>
          <p:nvPr/>
        </p:nvSpPr>
        <p:spPr>
          <a:xfrm rot="16200000">
            <a:off x="5870880" y="43308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0" name="Google Shape;745;p50"/>
          <p:cNvSpPr/>
          <p:nvPr/>
        </p:nvSpPr>
        <p:spPr>
          <a:xfrm rot="5400000">
            <a:off x="4874400" y="3103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/>
    <p:bodyStyle/>
    <p:otherStyle/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52" name="Google Shape;82;p6"/>
          <p:cNvSpPr/>
          <p:nvPr/>
        </p:nvSpPr>
        <p:spPr>
          <a:xfrm>
            <a:off x="6082200" y="-118440"/>
            <a:ext cx="3204000" cy="1650600"/>
          </a:xfrm>
          <a:custGeom>
            <a:avLst/>
            <a:gdLst>
              <a:gd name="textAreaLeft" fmla="*/ 0 w 3204000"/>
              <a:gd name="textAreaRight" fmla="*/ 3204360 w 3204000"/>
              <a:gd name="textAreaTop" fmla="*/ 0 h 1650600"/>
              <a:gd name="textAreaBottom" fmla="*/ 1650960 h 1650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3" name="Google Shape;83;p6"/>
          <p:cNvSpPr/>
          <p:nvPr/>
        </p:nvSpPr>
        <p:spPr>
          <a:xfrm rot="10800000">
            <a:off x="6966000" y="-72360"/>
            <a:ext cx="2420280" cy="1033920"/>
          </a:xfrm>
          <a:custGeom>
            <a:avLst/>
            <a:gdLst>
              <a:gd name="textAreaLeft" fmla="*/ 0 w 2420280"/>
              <a:gd name="textAreaRight" fmla="*/ 2420640 w 2420280"/>
              <a:gd name="textAreaTop" fmla="*/ 0 h 1033920"/>
              <a:gd name="textAreaBottom" fmla="*/ 1034280 h 1033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4" name="Google Shape;84;p6"/>
          <p:cNvSpPr/>
          <p:nvPr/>
        </p:nvSpPr>
        <p:spPr>
          <a:xfrm rot="10485000" flipH="1">
            <a:off x="7999200" y="-411120"/>
            <a:ext cx="1843200" cy="869040"/>
          </a:xfrm>
          <a:custGeom>
            <a:avLst/>
            <a:gdLst>
              <a:gd name="textAreaLeft" fmla="*/ 360 w 1843200"/>
              <a:gd name="textAreaRight" fmla="*/ 1843920 w 1843200"/>
              <a:gd name="textAreaTop" fmla="*/ 0 h 869040"/>
              <a:gd name="textAreaBottom" fmla="*/ 869400 h 8690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5" name="Google Shape;85;p6"/>
          <p:cNvSpPr/>
          <p:nvPr/>
        </p:nvSpPr>
        <p:spPr>
          <a:xfrm rot="10800000">
            <a:off x="7222680" y="458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6" name="Google Shape;86;p6"/>
          <p:cNvSpPr/>
          <p:nvPr/>
        </p:nvSpPr>
        <p:spPr>
          <a:xfrm rot="10800000">
            <a:off x="8177760" y="697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7" name="Google Shape;87;p6"/>
          <p:cNvSpPr/>
          <p:nvPr/>
        </p:nvSpPr>
        <p:spPr>
          <a:xfrm rot="10800000">
            <a:off x="8948520" y="158220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/>
    <p:bodyStyle/>
    <p:otherStyle/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959400" y="2019600"/>
            <a:ext cx="3930840" cy="6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0" name="Google Shape;749;p51"/>
          <p:cNvSpPr/>
          <p:nvPr/>
        </p:nvSpPr>
        <p:spPr>
          <a:xfrm rot="15688200" flipH="1">
            <a:off x="312840" y="-757440"/>
            <a:ext cx="1679400" cy="2038680"/>
          </a:xfrm>
          <a:custGeom>
            <a:avLst/>
            <a:gdLst>
              <a:gd name="textAreaLeft" fmla="*/ -360 w 1679400"/>
              <a:gd name="textAreaRight" fmla="*/ 1679400 w 1679400"/>
              <a:gd name="textAreaTop" fmla="*/ 0 h 2038680"/>
              <a:gd name="textAreaBottom" fmla="*/ 2039040 h 203868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1" name="Google Shape;750;p51"/>
          <p:cNvSpPr/>
          <p:nvPr/>
        </p:nvSpPr>
        <p:spPr>
          <a:xfrm rot="21084000" flipH="1">
            <a:off x="-400680" y="-320760"/>
            <a:ext cx="4858560" cy="984240"/>
          </a:xfrm>
          <a:custGeom>
            <a:avLst/>
            <a:gdLst>
              <a:gd name="textAreaLeft" fmla="*/ 360 w 4858560"/>
              <a:gd name="textAreaRight" fmla="*/ 4859280 w 4858560"/>
              <a:gd name="textAreaTop" fmla="*/ 0 h 984240"/>
              <a:gd name="textAreaBottom" fmla="*/ 984600 h 984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2" name="Google Shape;751;p51"/>
          <p:cNvSpPr/>
          <p:nvPr/>
        </p:nvSpPr>
        <p:spPr>
          <a:xfrm flipH="1">
            <a:off x="-423720" y="-312120"/>
            <a:ext cx="4905720" cy="1059840"/>
          </a:xfrm>
          <a:custGeom>
            <a:avLst/>
            <a:gdLst>
              <a:gd name="textAreaLeft" fmla="*/ -360 w 4905720"/>
              <a:gd name="textAreaRight" fmla="*/ 4905720 w 490572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3" name="Google Shape;752;p51"/>
          <p:cNvSpPr/>
          <p:nvPr/>
        </p:nvSpPr>
        <p:spPr>
          <a:xfrm>
            <a:off x="-275400" y="4138920"/>
            <a:ext cx="3370320" cy="939600"/>
          </a:xfrm>
          <a:custGeom>
            <a:avLst/>
            <a:gdLst>
              <a:gd name="textAreaLeft" fmla="*/ 0 w 3370320"/>
              <a:gd name="textAreaRight" fmla="*/ 3370680 w 337032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4" name="Google Shape;753;p51"/>
          <p:cNvSpPr/>
          <p:nvPr/>
        </p:nvSpPr>
        <p:spPr>
          <a:xfrm rot="1066800" flipH="1">
            <a:off x="-556920" y="4319280"/>
            <a:ext cx="4178160" cy="1200960"/>
          </a:xfrm>
          <a:custGeom>
            <a:avLst/>
            <a:gdLst>
              <a:gd name="textAreaLeft" fmla="*/ 360 w 4178160"/>
              <a:gd name="textAreaRight" fmla="*/ 4178880 w 4178160"/>
              <a:gd name="textAreaTop" fmla="*/ 0 h 1200960"/>
              <a:gd name="textAreaBottom" fmla="*/ 1201320 h 120096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5" name="Google Shape;754;p51"/>
          <p:cNvSpPr/>
          <p:nvPr/>
        </p:nvSpPr>
        <p:spPr>
          <a:xfrm rot="626400">
            <a:off x="-1346400" y="4226040"/>
            <a:ext cx="4901400" cy="1226520"/>
          </a:xfrm>
          <a:custGeom>
            <a:avLst/>
            <a:gdLst>
              <a:gd name="textAreaLeft" fmla="*/ 0 w 4901400"/>
              <a:gd name="textAreaRight" fmla="*/ 4901760 w 4901400"/>
              <a:gd name="textAreaTop" fmla="*/ 0 h 1226520"/>
              <a:gd name="textAreaBottom" fmla="*/ 1226880 h 12265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6" name="Google Shape;755;p51"/>
          <p:cNvSpPr/>
          <p:nvPr/>
        </p:nvSpPr>
        <p:spPr>
          <a:xfrm rot="5400000">
            <a:off x="2075400" y="43516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7" name="Google Shape;756;p51"/>
          <p:cNvSpPr/>
          <p:nvPr/>
        </p:nvSpPr>
        <p:spPr>
          <a:xfrm rot="1364400">
            <a:off x="2082600" y="538200"/>
            <a:ext cx="98280" cy="986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920" bIns="3492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8" name="Google Shape;757;p51"/>
          <p:cNvSpPr/>
          <p:nvPr/>
        </p:nvSpPr>
        <p:spPr>
          <a:xfrm rot="16200000">
            <a:off x="1418040" y="41990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9" name="Google Shape;758;p51"/>
          <p:cNvSpPr/>
          <p:nvPr/>
        </p:nvSpPr>
        <p:spPr>
          <a:xfrm rot="1359600">
            <a:off x="1253880" y="848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/>
    <p:bodyStyle/>
    <p:otherStyle/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87240" y="1093320"/>
            <a:ext cx="7770240" cy="139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7240" y="2540520"/>
            <a:ext cx="7770240" cy="139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1" name="Google Shape;772;p53"/>
          <p:cNvSpPr/>
          <p:nvPr/>
        </p:nvSpPr>
        <p:spPr>
          <a:xfrm>
            <a:off x="1030320" y="3960000"/>
            <a:ext cx="7083720" cy="1182960"/>
          </a:xfrm>
          <a:custGeom>
            <a:avLst/>
            <a:gdLst>
              <a:gd name="textAreaLeft" fmla="*/ 0 w 7083720"/>
              <a:gd name="textAreaRight" fmla="*/ 7084080 w 7083720"/>
              <a:gd name="textAreaTop" fmla="*/ 0 h 1182960"/>
              <a:gd name="textAreaBottom" fmla="*/ 1183320 h 118296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2" name="Google Shape;773;p53"/>
          <p:cNvSpPr/>
          <p:nvPr/>
        </p:nvSpPr>
        <p:spPr>
          <a:xfrm flipH="1">
            <a:off x="0" y="4362480"/>
            <a:ext cx="9144000" cy="781920"/>
          </a:xfrm>
          <a:custGeom>
            <a:avLst/>
            <a:gdLst>
              <a:gd name="textAreaLeft" fmla="*/ 360 w 9144000"/>
              <a:gd name="textAreaRight" fmla="*/ 9144720 w 9144000"/>
              <a:gd name="textAreaTop" fmla="*/ 0 h 781920"/>
              <a:gd name="textAreaBottom" fmla="*/ 782280 h 78192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3" name="Google Shape;774;p53"/>
          <p:cNvSpPr/>
          <p:nvPr/>
        </p:nvSpPr>
        <p:spPr>
          <a:xfrm rot="6479400">
            <a:off x="5455800" y="-1428480"/>
            <a:ext cx="1502280" cy="3510360"/>
          </a:xfrm>
          <a:custGeom>
            <a:avLst/>
            <a:gdLst>
              <a:gd name="textAreaLeft" fmla="*/ 0 w 1502280"/>
              <a:gd name="textAreaRight" fmla="*/ 1502640 w 1502280"/>
              <a:gd name="textAreaTop" fmla="*/ 0 h 3510360"/>
              <a:gd name="textAreaBottom" fmla="*/ 3510720 h 351036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4" name="Google Shape;775;p53"/>
          <p:cNvSpPr/>
          <p:nvPr/>
        </p:nvSpPr>
        <p:spPr>
          <a:xfrm>
            <a:off x="0" y="-167400"/>
            <a:ext cx="9144000" cy="831240"/>
          </a:xfrm>
          <a:custGeom>
            <a:avLst/>
            <a:gdLst>
              <a:gd name="textAreaLeft" fmla="*/ 0 w 9144000"/>
              <a:gd name="textAreaRight" fmla="*/ 9144360 w 9144000"/>
              <a:gd name="textAreaTop" fmla="*/ 0 h 831240"/>
              <a:gd name="textAreaBottom" fmla="*/ 831600 h 831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5" name="Google Shape;776;p53"/>
          <p:cNvSpPr/>
          <p:nvPr/>
        </p:nvSpPr>
        <p:spPr>
          <a:xfrm>
            <a:off x="0" y="-167400"/>
            <a:ext cx="9143640" cy="91152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911520"/>
              <a:gd name="textAreaBottom" fmla="*/ 911880 h 91152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6" name="Google Shape;777;p53"/>
          <p:cNvSpPr/>
          <p:nvPr/>
        </p:nvSpPr>
        <p:spPr>
          <a:xfrm>
            <a:off x="0" y="4416840"/>
            <a:ext cx="9143280" cy="726480"/>
          </a:xfrm>
          <a:custGeom>
            <a:avLst/>
            <a:gdLst>
              <a:gd name="textAreaLeft" fmla="*/ 0 w 9143280"/>
              <a:gd name="textAreaRight" fmla="*/ 9143640 w 9143280"/>
              <a:gd name="textAreaTop" fmla="*/ 0 h 726480"/>
              <a:gd name="textAreaBottom" fmla="*/ 726840 h 726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7" name="Google Shape;778;p53"/>
          <p:cNvSpPr/>
          <p:nvPr/>
        </p:nvSpPr>
        <p:spPr>
          <a:xfrm rot="5400000">
            <a:off x="8227080" y="42534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8" name="Google Shape;779;p53"/>
          <p:cNvSpPr/>
          <p:nvPr/>
        </p:nvSpPr>
        <p:spPr>
          <a:xfrm rot="5400000">
            <a:off x="2776320" y="4375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9" name="Google Shape;780;p53"/>
          <p:cNvSpPr/>
          <p:nvPr/>
        </p:nvSpPr>
        <p:spPr>
          <a:xfrm rot="16200000">
            <a:off x="6531480" y="41551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0" name="Google Shape;781;p53"/>
          <p:cNvSpPr/>
          <p:nvPr/>
        </p:nvSpPr>
        <p:spPr>
          <a:xfrm rot="5400000">
            <a:off x="421560" y="3913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1" name="Google Shape;782;p53"/>
          <p:cNvSpPr/>
          <p:nvPr/>
        </p:nvSpPr>
        <p:spPr>
          <a:xfrm rot="5400000">
            <a:off x="7233480" y="8164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2" name="Google Shape;783;p53"/>
          <p:cNvSpPr/>
          <p:nvPr/>
        </p:nvSpPr>
        <p:spPr>
          <a:xfrm rot="5400000">
            <a:off x="5881320" y="716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3" name="Google Shape;784;p53"/>
          <p:cNvSpPr/>
          <p:nvPr/>
        </p:nvSpPr>
        <p:spPr>
          <a:xfrm rot="5400000">
            <a:off x="2522160" y="664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/>
    <p:bodyStyle/>
    <p:otherStyle/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2693880" y="363240"/>
            <a:ext cx="3755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19" name="Google Shape;821;p56"/>
          <p:cNvSpPr/>
          <p:nvPr/>
        </p:nvSpPr>
        <p:spPr>
          <a:xfrm rot="16067400" flipH="1">
            <a:off x="-2045160" y="2321640"/>
            <a:ext cx="4818240" cy="780840"/>
          </a:xfrm>
          <a:custGeom>
            <a:avLst/>
            <a:gdLst>
              <a:gd name="textAreaLeft" fmla="*/ 360 w 4818240"/>
              <a:gd name="textAreaRight" fmla="*/ 4818960 w 4818240"/>
              <a:gd name="textAreaTop" fmla="*/ 0 h 780840"/>
              <a:gd name="textAreaBottom" fmla="*/ 781200 h 78084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0" name="Google Shape;822;p56"/>
          <p:cNvSpPr/>
          <p:nvPr/>
        </p:nvSpPr>
        <p:spPr>
          <a:xfrm rot="16200000" flipH="1">
            <a:off x="-832320" y="2826360"/>
            <a:ext cx="2393280" cy="966240"/>
          </a:xfrm>
          <a:custGeom>
            <a:avLst/>
            <a:gdLst>
              <a:gd name="textAreaLeft" fmla="*/ 360 w 2393280"/>
              <a:gd name="textAreaRight" fmla="*/ 239400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1" name="Google Shape;823;p56"/>
          <p:cNvSpPr/>
          <p:nvPr/>
        </p:nvSpPr>
        <p:spPr>
          <a:xfrm rot="5400000" flipH="1">
            <a:off x="-551520" y="3638160"/>
            <a:ext cx="2096640" cy="988920"/>
          </a:xfrm>
          <a:custGeom>
            <a:avLst/>
            <a:gdLst>
              <a:gd name="textAreaLeft" fmla="*/ 360 w 2096640"/>
              <a:gd name="textAreaRight" fmla="*/ 209736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2" name="Google Shape;824;p56"/>
          <p:cNvSpPr/>
          <p:nvPr/>
        </p:nvSpPr>
        <p:spPr>
          <a:xfrm rot="5400000" flipH="1">
            <a:off x="1099440" y="440820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3" name="Google Shape;825;p56"/>
          <p:cNvSpPr/>
          <p:nvPr/>
        </p:nvSpPr>
        <p:spPr>
          <a:xfrm rot="5400000" flipH="1">
            <a:off x="660960" y="3657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4" name="Google Shape;826;p56"/>
          <p:cNvSpPr/>
          <p:nvPr/>
        </p:nvSpPr>
        <p:spPr>
          <a:xfrm rot="5400000" flipH="1">
            <a:off x="314280" y="195084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25" name="Google Shape;827;p56"/>
          <p:cNvSpPr/>
          <p:nvPr/>
        </p:nvSpPr>
        <p:spPr>
          <a:xfrm rot="5400000" flipH="1">
            <a:off x="457560" y="2487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6" name="Google Shape;828;p56"/>
          <p:cNvSpPr/>
          <p:nvPr/>
        </p:nvSpPr>
        <p:spPr>
          <a:xfrm rot="5267400" flipH="1">
            <a:off x="6369480" y="1912320"/>
            <a:ext cx="4818240" cy="780840"/>
          </a:xfrm>
          <a:custGeom>
            <a:avLst/>
            <a:gdLst>
              <a:gd name="textAreaLeft" fmla="*/ 360 w 4818240"/>
              <a:gd name="textAreaRight" fmla="*/ 4818960 w 4818240"/>
              <a:gd name="textAreaTop" fmla="*/ 0 h 780840"/>
              <a:gd name="textAreaBottom" fmla="*/ 781200 h 78084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7" name="Google Shape;829;p56"/>
          <p:cNvSpPr/>
          <p:nvPr/>
        </p:nvSpPr>
        <p:spPr>
          <a:xfrm rot="5400000" flipH="1">
            <a:off x="7583040" y="1222560"/>
            <a:ext cx="2393280" cy="966240"/>
          </a:xfrm>
          <a:custGeom>
            <a:avLst/>
            <a:gdLst>
              <a:gd name="textAreaLeft" fmla="*/ 360 w 2393280"/>
              <a:gd name="textAreaRight" fmla="*/ 239400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8" name="Google Shape;830;p56"/>
          <p:cNvSpPr/>
          <p:nvPr/>
        </p:nvSpPr>
        <p:spPr>
          <a:xfrm rot="16200000" flipH="1">
            <a:off x="7597440" y="387720"/>
            <a:ext cx="2096640" cy="988920"/>
          </a:xfrm>
          <a:custGeom>
            <a:avLst/>
            <a:gdLst>
              <a:gd name="textAreaLeft" fmla="*/ 360 w 2096640"/>
              <a:gd name="textAreaRight" fmla="*/ 209736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9" name="Google Shape;831;p56"/>
          <p:cNvSpPr/>
          <p:nvPr/>
        </p:nvSpPr>
        <p:spPr>
          <a:xfrm rot="16200000" flipH="1">
            <a:off x="7944840" y="50832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0" name="Google Shape;832;p56"/>
          <p:cNvSpPr/>
          <p:nvPr/>
        </p:nvSpPr>
        <p:spPr>
          <a:xfrm rot="16200000" flipH="1">
            <a:off x="8383320" y="12589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1" name="Google Shape;833;p56"/>
          <p:cNvSpPr/>
          <p:nvPr/>
        </p:nvSpPr>
        <p:spPr>
          <a:xfrm rot="16200000" flipH="1">
            <a:off x="8730000" y="29656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32" name="Google Shape;834;p56"/>
          <p:cNvSpPr/>
          <p:nvPr/>
        </p:nvSpPr>
        <p:spPr>
          <a:xfrm rot="16200000" flipH="1">
            <a:off x="8521920" y="46033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/>
    <p:bodyStyle/>
    <p:otherStyle/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title"/>
          </p:nvPr>
        </p:nvSpPr>
        <p:spPr>
          <a:xfrm>
            <a:off x="595800" y="1814400"/>
            <a:ext cx="2542680" cy="52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title"/>
          </p:nvPr>
        </p:nvSpPr>
        <p:spPr>
          <a:xfrm>
            <a:off x="5994720" y="1814400"/>
            <a:ext cx="2542680" cy="52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title"/>
          </p:nvPr>
        </p:nvSpPr>
        <p:spPr>
          <a:xfrm>
            <a:off x="595800" y="3205440"/>
            <a:ext cx="2542680" cy="52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title"/>
          </p:nvPr>
        </p:nvSpPr>
        <p:spPr>
          <a:xfrm>
            <a:off x="5994720" y="3205440"/>
            <a:ext cx="2542680" cy="52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38" name="Google Shape;845;p57"/>
          <p:cNvSpPr/>
          <p:nvPr/>
        </p:nvSpPr>
        <p:spPr>
          <a:xfrm rot="10800000" flipH="1">
            <a:off x="37800" y="4375080"/>
            <a:ext cx="2504520" cy="768240"/>
          </a:xfrm>
          <a:custGeom>
            <a:avLst/>
            <a:gdLst>
              <a:gd name="textAreaLeft" fmla="*/ -360 w 2504520"/>
              <a:gd name="textAreaRight" fmla="*/ 2504520 w 2504520"/>
              <a:gd name="textAreaTop" fmla="*/ 0 h 768240"/>
              <a:gd name="textAreaBottom" fmla="*/ 768600 h 768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9" name="Google Shape;846;p57"/>
          <p:cNvSpPr/>
          <p:nvPr/>
        </p:nvSpPr>
        <p:spPr>
          <a:xfrm flipH="1">
            <a:off x="6141960" y="0"/>
            <a:ext cx="2594520" cy="68400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684000"/>
              <a:gd name="textAreaBottom" fmla="*/ 684360 h 68400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0" name="Google Shape;847;p57"/>
          <p:cNvSpPr/>
          <p:nvPr/>
        </p:nvSpPr>
        <p:spPr>
          <a:xfrm>
            <a:off x="6632280" y="0"/>
            <a:ext cx="3779280" cy="935640"/>
          </a:xfrm>
          <a:custGeom>
            <a:avLst/>
            <a:gdLst>
              <a:gd name="textAreaLeft" fmla="*/ 0 w 3779280"/>
              <a:gd name="textAreaRight" fmla="*/ 3779640 w 3779280"/>
              <a:gd name="textAreaTop" fmla="*/ 0 h 935640"/>
              <a:gd name="textAreaBottom" fmla="*/ 936000 h 93564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1" name="Google Shape;848;p57"/>
          <p:cNvSpPr/>
          <p:nvPr/>
        </p:nvSpPr>
        <p:spPr>
          <a:xfrm flipH="1">
            <a:off x="-720" y="4269960"/>
            <a:ext cx="2017800" cy="873360"/>
          </a:xfrm>
          <a:custGeom>
            <a:avLst/>
            <a:gdLst>
              <a:gd name="textAreaLeft" fmla="*/ -360 w 2017800"/>
              <a:gd name="textAreaRight" fmla="*/ 2017800 w 2017800"/>
              <a:gd name="textAreaTop" fmla="*/ 0 h 873360"/>
              <a:gd name="textAreaBottom" fmla="*/ 873720 h 87336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2" name="Google Shape;849;p57"/>
          <p:cNvSpPr/>
          <p:nvPr/>
        </p:nvSpPr>
        <p:spPr>
          <a:xfrm>
            <a:off x="0" y="4269960"/>
            <a:ext cx="1717560" cy="873360"/>
          </a:xfrm>
          <a:custGeom>
            <a:avLst/>
            <a:gdLst>
              <a:gd name="textAreaLeft" fmla="*/ 0 w 1717560"/>
              <a:gd name="textAreaRight" fmla="*/ 1717920 w 1717560"/>
              <a:gd name="textAreaTop" fmla="*/ 0 h 873360"/>
              <a:gd name="textAreaBottom" fmla="*/ 873720 h 87336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3" name="Google Shape;850;p57"/>
          <p:cNvSpPr/>
          <p:nvPr/>
        </p:nvSpPr>
        <p:spPr>
          <a:xfrm flipH="1">
            <a:off x="6961680" y="0"/>
            <a:ext cx="2594520" cy="82188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821880"/>
              <a:gd name="textAreaBottom" fmla="*/ 822240 h 82188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4" name="Google Shape;851;p57"/>
          <p:cNvSpPr/>
          <p:nvPr/>
        </p:nvSpPr>
        <p:spPr>
          <a:xfrm rot="5400000">
            <a:off x="8874360" y="1028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5" name="Google Shape;852;p57"/>
          <p:cNvSpPr/>
          <p:nvPr/>
        </p:nvSpPr>
        <p:spPr>
          <a:xfrm rot="5400000">
            <a:off x="989640" y="4709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6" name="Google Shape;853;p57"/>
          <p:cNvSpPr/>
          <p:nvPr/>
        </p:nvSpPr>
        <p:spPr>
          <a:xfrm rot="16200000">
            <a:off x="8183160" y="8049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7" name="Google Shape;854;p57"/>
          <p:cNvSpPr/>
          <p:nvPr/>
        </p:nvSpPr>
        <p:spPr>
          <a:xfrm rot="5400000">
            <a:off x="333720" y="4075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/>
    <p:bodyStyle/>
    <p:otherStyle/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49" name="Google Shape;863;p58"/>
          <p:cNvSpPr/>
          <p:nvPr/>
        </p:nvSpPr>
        <p:spPr>
          <a:xfrm rot="10800000">
            <a:off x="2531880" y="4235760"/>
            <a:ext cx="5428440" cy="1009440"/>
          </a:xfrm>
          <a:custGeom>
            <a:avLst/>
            <a:gdLst>
              <a:gd name="textAreaLeft" fmla="*/ 0 w 5428440"/>
              <a:gd name="textAreaRight" fmla="*/ 5428800 w 5428440"/>
              <a:gd name="textAreaTop" fmla="*/ 0 h 1009440"/>
              <a:gd name="textAreaBottom" fmla="*/ 1009800 h 100944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0" name="Google Shape;864;p58"/>
          <p:cNvSpPr/>
          <p:nvPr/>
        </p:nvSpPr>
        <p:spPr>
          <a:xfrm rot="5400000">
            <a:off x="3109320" y="2854080"/>
            <a:ext cx="1441800" cy="3563280"/>
          </a:xfrm>
          <a:custGeom>
            <a:avLst/>
            <a:gdLst>
              <a:gd name="textAreaLeft" fmla="*/ 0 w 1441800"/>
              <a:gd name="textAreaRight" fmla="*/ 1442160 w 1441800"/>
              <a:gd name="textAreaTop" fmla="*/ 0 h 3563280"/>
              <a:gd name="textAreaBottom" fmla="*/ 3563640 h 356328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1" name="Google Shape;865;p58"/>
          <p:cNvSpPr/>
          <p:nvPr/>
        </p:nvSpPr>
        <p:spPr>
          <a:xfrm>
            <a:off x="3682800" y="4420800"/>
            <a:ext cx="2131920" cy="123372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52" name="Google Shape;866;p58"/>
          <p:cNvSpPr/>
          <p:nvPr/>
        </p:nvSpPr>
        <p:spPr>
          <a:xfrm rot="10800000" flipH="1">
            <a:off x="3968280" y="40723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3" name="Google Shape;867;p58"/>
          <p:cNvSpPr/>
          <p:nvPr/>
        </p:nvSpPr>
        <p:spPr>
          <a:xfrm rot="10800000" flipH="1">
            <a:off x="5922000" y="45547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4" name="Google Shape;868;p58"/>
          <p:cNvSpPr/>
          <p:nvPr/>
        </p:nvSpPr>
        <p:spPr>
          <a:xfrm rot="10800000" flipH="1">
            <a:off x="1266840" y="45223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5" name="Google Shape;869;p58"/>
          <p:cNvSpPr/>
          <p:nvPr/>
        </p:nvSpPr>
        <p:spPr>
          <a:xfrm rot="10800000" flipH="1">
            <a:off x="8100360" y="4753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6" name="Google Shape;870;p58"/>
          <p:cNvSpPr/>
          <p:nvPr/>
        </p:nvSpPr>
        <p:spPr>
          <a:xfrm rot="10800000" flipH="1">
            <a:off x="6505560" y="48520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7" name="Google Shape;871;p58"/>
          <p:cNvSpPr/>
          <p:nvPr/>
        </p:nvSpPr>
        <p:spPr>
          <a:xfrm rot="10800000" flipH="1">
            <a:off x="1986120" y="41047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15320" y="2611080"/>
            <a:ext cx="159444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5033880" y="2611080"/>
            <a:ext cx="159444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title"/>
          </p:nvPr>
        </p:nvSpPr>
        <p:spPr>
          <a:xfrm>
            <a:off x="1256400" y="1132200"/>
            <a:ext cx="159444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3774600" y="1132200"/>
            <a:ext cx="159444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title"/>
          </p:nvPr>
        </p:nvSpPr>
        <p:spPr>
          <a:xfrm>
            <a:off x="6292800" y="1132200"/>
            <a:ext cx="1594440" cy="690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Josefin Sans"/>
                <a:ea typeface="Josefin Sans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8" name="Google Shape;210;p14"/>
          <p:cNvSpPr/>
          <p:nvPr/>
        </p:nvSpPr>
        <p:spPr>
          <a:xfrm rot="10800000" flipH="1">
            <a:off x="37800" y="4375440"/>
            <a:ext cx="2504520" cy="768240"/>
          </a:xfrm>
          <a:custGeom>
            <a:avLst/>
            <a:gdLst>
              <a:gd name="textAreaLeft" fmla="*/ -360 w 2504520"/>
              <a:gd name="textAreaRight" fmla="*/ 2504520 w 2504520"/>
              <a:gd name="textAreaTop" fmla="*/ 0 h 768240"/>
              <a:gd name="textAreaBottom" fmla="*/ 768600 h 768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Google Shape;211;p14"/>
          <p:cNvSpPr/>
          <p:nvPr/>
        </p:nvSpPr>
        <p:spPr>
          <a:xfrm rot="10800000">
            <a:off x="6143040" y="4490640"/>
            <a:ext cx="2594520" cy="684000"/>
          </a:xfrm>
          <a:custGeom>
            <a:avLst/>
            <a:gdLst>
              <a:gd name="textAreaLeft" fmla="*/ 0 w 2594520"/>
              <a:gd name="textAreaRight" fmla="*/ 2594880 w 2594520"/>
              <a:gd name="textAreaTop" fmla="*/ 0 h 684000"/>
              <a:gd name="textAreaBottom" fmla="*/ 684360 h 68400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0" name="Google Shape;212;p14"/>
          <p:cNvSpPr/>
          <p:nvPr/>
        </p:nvSpPr>
        <p:spPr>
          <a:xfrm rot="10800000" flipH="1">
            <a:off x="6633000" y="4239000"/>
            <a:ext cx="3779280" cy="935640"/>
          </a:xfrm>
          <a:custGeom>
            <a:avLst/>
            <a:gdLst>
              <a:gd name="textAreaLeft" fmla="*/ 360 w 3779280"/>
              <a:gd name="textAreaRight" fmla="*/ 3780000 w 3779280"/>
              <a:gd name="textAreaTop" fmla="*/ 0 h 935640"/>
              <a:gd name="textAreaBottom" fmla="*/ 936000 h 93564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Google Shape;213;p14"/>
          <p:cNvSpPr/>
          <p:nvPr/>
        </p:nvSpPr>
        <p:spPr>
          <a:xfrm flipH="1">
            <a:off x="-720" y="4269960"/>
            <a:ext cx="2017800" cy="873360"/>
          </a:xfrm>
          <a:custGeom>
            <a:avLst/>
            <a:gdLst>
              <a:gd name="textAreaLeft" fmla="*/ -360 w 2017800"/>
              <a:gd name="textAreaRight" fmla="*/ 2017800 w 2017800"/>
              <a:gd name="textAreaTop" fmla="*/ 0 h 873360"/>
              <a:gd name="textAreaBottom" fmla="*/ 873720 h 87336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" name="Google Shape;214;p14"/>
          <p:cNvSpPr/>
          <p:nvPr/>
        </p:nvSpPr>
        <p:spPr>
          <a:xfrm>
            <a:off x="0" y="4269960"/>
            <a:ext cx="1717560" cy="873360"/>
          </a:xfrm>
          <a:custGeom>
            <a:avLst/>
            <a:gdLst>
              <a:gd name="textAreaLeft" fmla="*/ 0 w 1717560"/>
              <a:gd name="textAreaRight" fmla="*/ 1717920 w 1717560"/>
              <a:gd name="textAreaTop" fmla="*/ 0 h 873360"/>
              <a:gd name="textAreaBottom" fmla="*/ 873720 h 87336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" name="Google Shape;215;p14"/>
          <p:cNvSpPr/>
          <p:nvPr/>
        </p:nvSpPr>
        <p:spPr>
          <a:xfrm rot="10800000">
            <a:off x="6962760" y="4352760"/>
            <a:ext cx="2594520" cy="821880"/>
          </a:xfrm>
          <a:custGeom>
            <a:avLst/>
            <a:gdLst>
              <a:gd name="textAreaLeft" fmla="*/ 0 w 2594520"/>
              <a:gd name="textAreaRight" fmla="*/ 2594880 w 2594520"/>
              <a:gd name="textAreaTop" fmla="*/ 0 h 821880"/>
              <a:gd name="textAreaBottom" fmla="*/ 822240 h 82188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title"/>
          </p:nvPr>
        </p:nvSpPr>
        <p:spPr>
          <a:xfrm>
            <a:off x="2727000" y="363240"/>
            <a:ext cx="3689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5" name="Google Shape;217;p14"/>
          <p:cNvSpPr/>
          <p:nvPr/>
        </p:nvSpPr>
        <p:spPr>
          <a:xfrm rot="5400000">
            <a:off x="2342160" y="4809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" name="Google Shape;218;p14"/>
          <p:cNvSpPr/>
          <p:nvPr/>
        </p:nvSpPr>
        <p:spPr>
          <a:xfrm rot="5400000">
            <a:off x="989640" y="4709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" name="Google Shape;219;p14"/>
          <p:cNvSpPr/>
          <p:nvPr/>
        </p:nvSpPr>
        <p:spPr>
          <a:xfrm rot="16200000">
            <a:off x="1684800" y="46573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" name="Google Shape;220;p14"/>
          <p:cNvSpPr/>
          <p:nvPr/>
        </p:nvSpPr>
        <p:spPr>
          <a:xfrm rot="5400000">
            <a:off x="333720" y="4075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Google Shape;221;p14"/>
          <p:cNvSpPr/>
          <p:nvPr/>
        </p:nvSpPr>
        <p:spPr>
          <a:xfrm rot="5400000">
            <a:off x="8655840" y="41432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" name="Google Shape;222;p14"/>
          <p:cNvSpPr/>
          <p:nvPr/>
        </p:nvSpPr>
        <p:spPr>
          <a:xfrm rot="16200000">
            <a:off x="7367760" y="44492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1" name="Google Shape;223;p14"/>
          <p:cNvSpPr/>
          <p:nvPr/>
        </p:nvSpPr>
        <p:spPr>
          <a:xfrm rot="5400000">
            <a:off x="5923440" y="4844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873;p59"/>
          <p:cNvSpPr/>
          <p:nvPr/>
        </p:nvSpPr>
        <p:spPr>
          <a:xfrm rot="15688200" flipH="1">
            <a:off x="-357480" y="-757440"/>
            <a:ext cx="1679400" cy="2038680"/>
          </a:xfrm>
          <a:custGeom>
            <a:avLst/>
            <a:gdLst>
              <a:gd name="textAreaLeft" fmla="*/ -360 w 1679400"/>
              <a:gd name="textAreaRight" fmla="*/ 1679400 w 1679400"/>
              <a:gd name="textAreaTop" fmla="*/ 0 h 2038680"/>
              <a:gd name="textAreaBottom" fmla="*/ 2039040 h 203868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9" name="Google Shape;874;p59"/>
          <p:cNvSpPr/>
          <p:nvPr/>
        </p:nvSpPr>
        <p:spPr>
          <a:xfrm rot="21084000" flipH="1">
            <a:off x="-1765440" y="-320760"/>
            <a:ext cx="4858560" cy="984240"/>
          </a:xfrm>
          <a:custGeom>
            <a:avLst/>
            <a:gdLst>
              <a:gd name="textAreaLeft" fmla="*/ 360 w 4858560"/>
              <a:gd name="textAreaRight" fmla="*/ 4859280 w 4858560"/>
              <a:gd name="textAreaTop" fmla="*/ 0 h 984240"/>
              <a:gd name="textAreaBottom" fmla="*/ 984600 h 984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0" name="Google Shape;875;p59"/>
          <p:cNvSpPr/>
          <p:nvPr/>
        </p:nvSpPr>
        <p:spPr>
          <a:xfrm flipH="1">
            <a:off x="-1788840" y="-312120"/>
            <a:ext cx="4905720" cy="1059840"/>
          </a:xfrm>
          <a:custGeom>
            <a:avLst/>
            <a:gdLst>
              <a:gd name="textAreaLeft" fmla="*/ -360 w 4905720"/>
              <a:gd name="textAreaRight" fmla="*/ 4905720 w 490572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1393560" y="202536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title"/>
          </p:nvPr>
        </p:nvSpPr>
        <p:spPr>
          <a:xfrm>
            <a:off x="3561120" y="347940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title"/>
          </p:nvPr>
        </p:nvSpPr>
        <p:spPr>
          <a:xfrm>
            <a:off x="5728680" y="2025360"/>
            <a:ext cx="2022120" cy="38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64" name="Google Shape;882;p59"/>
          <p:cNvSpPr/>
          <p:nvPr/>
        </p:nvSpPr>
        <p:spPr>
          <a:xfrm rot="4888200" flipH="1">
            <a:off x="1136880" y="4138560"/>
            <a:ext cx="1679400" cy="2038680"/>
          </a:xfrm>
          <a:custGeom>
            <a:avLst/>
            <a:gdLst>
              <a:gd name="textAreaLeft" fmla="*/ -360 w 1679400"/>
              <a:gd name="textAreaRight" fmla="*/ 1679400 w 1679400"/>
              <a:gd name="textAreaTop" fmla="*/ 0 h 2038680"/>
              <a:gd name="textAreaBottom" fmla="*/ 2039040 h 203868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5" name="Google Shape;883;p59"/>
          <p:cNvSpPr/>
          <p:nvPr/>
        </p:nvSpPr>
        <p:spPr>
          <a:xfrm rot="11677800" flipH="1">
            <a:off x="-1214280" y="4347360"/>
            <a:ext cx="4858200" cy="984600"/>
          </a:xfrm>
          <a:custGeom>
            <a:avLst/>
            <a:gdLst>
              <a:gd name="textAreaLeft" fmla="*/ -360 w 4858200"/>
              <a:gd name="textAreaRight" fmla="*/ 4858200 w 4858200"/>
              <a:gd name="textAreaTop" fmla="*/ 0 h 984600"/>
              <a:gd name="textAreaBottom" fmla="*/ 984960 h 98460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6" name="Google Shape;884;p59"/>
          <p:cNvSpPr/>
          <p:nvPr/>
        </p:nvSpPr>
        <p:spPr>
          <a:xfrm rot="11253000" flipH="1">
            <a:off x="-752760" y="4478400"/>
            <a:ext cx="4905360" cy="1059840"/>
          </a:xfrm>
          <a:custGeom>
            <a:avLst/>
            <a:gdLst>
              <a:gd name="textAreaLeft" fmla="*/ 360 w 4905360"/>
              <a:gd name="textAreaRight" fmla="*/ 4906080 w 490536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68" name="Google Shape;886;p59"/>
          <p:cNvSpPr/>
          <p:nvPr/>
        </p:nvSpPr>
        <p:spPr>
          <a:xfrm rot="5400000">
            <a:off x="1197360" y="844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9" name="Google Shape;887;p59"/>
          <p:cNvSpPr/>
          <p:nvPr/>
        </p:nvSpPr>
        <p:spPr>
          <a:xfrm rot="5400000">
            <a:off x="1196640" y="44668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0" name="Google Shape;888;p59"/>
          <p:cNvSpPr/>
          <p:nvPr/>
        </p:nvSpPr>
        <p:spPr>
          <a:xfrm rot="16200000">
            <a:off x="540000" y="691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1" name="Google Shape;889;p59"/>
          <p:cNvSpPr/>
          <p:nvPr/>
        </p:nvSpPr>
        <p:spPr>
          <a:xfrm rot="5400000">
            <a:off x="540360" y="3832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/>
    <p:bodyStyle/>
    <p:otherStyle/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2571840" y="363240"/>
            <a:ext cx="4000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73" name="Google Shape;896;p60"/>
          <p:cNvSpPr/>
          <p:nvPr/>
        </p:nvSpPr>
        <p:spPr>
          <a:xfrm rot="16200000">
            <a:off x="-686880" y="596880"/>
            <a:ext cx="2810160" cy="1197720"/>
          </a:xfrm>
          <a:custGeom>
            <a:avLst/>
            <a:gdLst>
              <a:gd name="textAreaLeft" fmla="*/ 0 w 2810160"/>
              <a:gd name="textAreaRight" fmla="*/ 2810520 w 2810160"/>
              <a:gd name="textAreaTop" fmla="*/ 0 h 1197720"/>
              <a:gd name="textAreaBottom" fmla="*/ 1198080 h 119772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4" name="Google Shape;897;p60"/>
          <p:cNvSpPr/>
          <p:nvPr/>
        </p:nvSpPr>
        <p:spPr>
          <a:xfrm rot="16200000">
            <a:off x="-1281240" y="1135080"/>
            <a:ext cx="2860200" cy="751320"/>
          </a:xfrm>
          <a:custGeom>
            <a:avLst/>
            <a:gdLst>
              <a:gd name="textAreaLeft" fmla="*/ 0 w 2860200"/>
              <a:gd name="textAreaRight" fmla="*/ 2860560 w 2860200"/>
              <a:gd name="textAreaTop" fmla="*/ 0 h 751320"/>
              <a:gd name="textAreaBottom" fmla="*/ 751680 h 75132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5" name="Google Shape;898;p60"/>
          <p:cNvSpPr/>
          <p:nvPr/>
        </p:nvSpPr>
        <p:spPr>
          <a:xfrm rot="5400000">
            <a:off x="467280" y="1195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6" name="Google Shape;899;p60"/>
          <p:cNvSpPr/>
          <p:nvPr/>
        </p:nvSpPr>
        <p:spPr>
          <a:xfrm rot="5400000">
            <a:off x="-494280" y="208440"/>
            <a:ext cx="1990080" cy="1053720"/>
          </a:xfrm>
          <a:custGeom>
            <a:avLst/>
            <a:gdLst>
              <a:gd name="textAreaLeft" fmla="*/ 0 w 1990080"/>
              <a:gd name="textAreaRight" fmla="*/ 1990440 w 1990080"/>
              <a:gd name="textAreaTop" fmla="*/ 0 h 1053720"/>
              <a:gd name="textAreaBottom" fmla="*/ 1054080 h 1053720"/>
            </a:gdLst>
            <a:ahLst/>
            <a:cxnLst/>
            <a:rect l="textAreaLeft" t="textAreaTop" r="textAreaRight" b="textAreaBottom"/>
            <a:pathLst>
              <a:path w="80952" h="42859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7" name="Google Shape;900;p60"/>
          <p:cNvSpPr/>
          <p:nvPr/>
        </p:nvSpPr>
        <p:spPr>
          <a:xfrm rot="5400000">
            <a:off x="929160" y="999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8" name="Google Shape;901;p60"/>
          <p:cNvSpPr/>
          <p:nvPr/>
        </p:nvSpPr>
        <p:spPr>
          <a:xfrm rot="16200000">
            <a:off x="269280" y="2842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9" name="Google Shape;902;p60"/>
          <p:cNvSpPr/>
          <p:nvPr/>
        </p:nvSpPr>
        <p:spPr>
          <a:xfrm rot="5400000">
            <a:off x="7087680" y="3261600"/>
            <a:ext cx="2810160" cy="1197720"/>
          </a:xfrm>
          <a:custGeom>
            <a:avLst/>
            <a:gdLst>
              <a:gd name="textAreaLeft" fmla="*/ 0 w 2810160"/>
              <a:gd name="textAreaRight" fmla="*/ 2810520 w 2810160"/>
              <a:gd name="textAreaTop" fmla="*/ 0 h 1197720"/>
              <a:gd name="textAreaBottom" fmla="*/ 1198080 h 119772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0" name="Google Shape;903;p60"/>
          <p:cNvSpPr/>
          <p:nvPr/>
        </p:nvSpPr>
        <p:spPr>
          <a:xfrm rot="5400000">
            <a:off x="7632360" y="3170160"/>
            <a:ext cx="2860200" cy="751320"/>
          </a:xfrm>
          <a:custGeom>
            <a:avLst/>
            <a:gdLst>
              <a:gd name="textAreaLeft" fmla="*/ 0 w 2860200"/>
              <a:gd name="textAreaRight" fmla="*/ 2860560 w 2860200"/>
              <a:gd name="textAreaTop" fmla="*/ 0 h 751320"/>
              <a:gd name="textAreaBottom" fmla="*/ 751680 h 75132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1" name="Google Shape;904;p60"/>
          <p:cNvSpPr/>
          <p:nvPr/>
        </p:nvSpPr>
        <p:spPr>
          <a:xfrm rot="16200000">
            <a:off x="8580600" y="3697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2" name="Google Shape;905;p60"/>
          <p:cNvSpPr/>
          <p:nvPr/>
        </p:nvSpPr>
        <p:spPr>
          <a:xfrm rot="16200000">
            <a:off x="7715160" y="3794040"/>
            <a:ext cx="1990080" cy="1053720"/>
          </a:xfrm>
          <a:custGeom>
            <a:avLst/>
            <a:gdLst>
              <a:gd name="textAreaLeft" fmla="*/ 0 w 1990080"/>
              <a:gd name="textAreaRight" fmla="*/ 1990440 w 1990080"/>
              <a:gd name="textAreaTop" fmla="*/ 0 h 1053720"/>
              <a:gd name="textAreaBottom" fmla="*/ 1054080 h 1053720"/>
            </a:gdLst>
            <a:ahLst/>
            <a:cxnLst/>
            <a:rect l="textAreaLeft" t="textAreaTop" r="textAreaRight" b="textAreaBottom"/>
            <a:pathLst>
              <a:path w="80952" h="42859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3" name="Google Shape;906;p60"/>
          <p:cNvSpPr/>
          <p:nvPr/>
        </p:nvSpPr>
        <p:spPr>
          <a:xfrm rot="16200000">
            <a:off x="8183520" y="39589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4" name="Google Shape;907;p60"/>
          <p:cNvSpPr/>
          <p:nvPr/>
        </p:nvSpPr>
        <p:spPr>
          <a:xfrm rot="5400000">
            <a:off x="8843400" y="2115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5" name="Google Shape;908;p60"/>
          <p:cNvSpPr/>
          <p:nvPr/>
        </p:nvSpPr>
        <p:spPr>
          <a:xfrm rot="16200000">
            <a:off x="7541280" y="4681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6" name="Google Shape;909;p60"/>
          <p:cNvSpPr/>
          <p:nvPr/>
        </p:nvSpPr>
        <p:spPr>
          <a:xfrm rot="5400000">
            <a:off x="1506600" y="2120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/>
    <p:bodyStyle/>
    <p:otherStyle/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707400" y="1923120"/>
            <a:ext cx="4859640" cy="82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88" name="Google Shape;91;p7"/>
          <p:cNvSpPr/>
          <p:nvPr/>
        </p:nvSpPr>
        <p:spPr>
          <a:xfrm rot="10932600">
            <a:off x="306000" y="4396320"/>
            <a:ext cx="4818240" cy="780480"/>
          </a:xfrm>
          <a:custGeom>
            <a:avLst/>
            <a:gdLst>
              <a:gd name="textAreaLeft" fmla="*/ 0 w 4818240"/>
              <a:gd name="textAreaRight" fmla="*/ 4818600 w 4818240"/>
              <a:gd name="textAreaTop" fmla="*/ 0 h 780480"/>
              <a:gd name="textAreaBottom" fmla="*/ 780840 h 780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9" name="Google Shape;92;p7"/>
          <p:cNvSpPr/>
          <p:nvPr/>
        </p:nvSpPr>
        <p:spPr>
          <a:xfrm rot="10800000">
            <a:off x="402840" y="4303800"/>
            <a:ext cx="2393280" cy="966240"/>
          </a:xfrm>
          <a:custGeom>
            <a:avLst/>
            <a:gdLst>
              <a:gd name="textAreaLeft" fmla="*/ 0 w 2393280"/>
              <a:gd name="textAreaRight" fmla="*/ 239364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0" name="Google Shape;93;p7"/>
          <p:cNvSpPr/>
          <p:nvPr/>
        </p:nvSpPr>
        <p:spPr>
          <a:xfrm>
            <a:off x="-272160" y="4159080"/>
            <a:ext cx="2096640" cy="988920"/>
          </a:xfrm>
          <a:custGeom>
            <a:avLst/>
            <a:gdLst>
              <a:gd name="textAreaLeft" fmla="*/ 0 w 2096640"/>
              <a:gd name="textAreaRight" fmla="*/ 209700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1" name="Google Shape;94;p7"/>
          <p:cNvSpPr/>
          <p:nvPr/>
        </p:nvSpPr>
        <p:spPr>
          <a:xfrm>
            <a:off x="5246640" y="48207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2" name="Google Shape;95;p7"/>
          <p:cNvSpPr/>
          <p:nvPr/>
        </p:nvSpPr>
        <p:spPr>
          <a:xfrm>
            <a:off x="402480" y="395208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3" name="Google Shape;96;p7"/>
          <p:cNvSpPr/>
          <p:nvPr/>
        </p:nvSpPr>
        <p:spPr>
          <a:xfrm>
            <a:off x="1153080" y="4390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4" name="Google Shape;97;p7"/>
          <p:cNvSpPr/>
          <p:nvPr/>
        </p:nvSpPr>
        <p:spPr>
          <a:xfrm>
            <a:off x="2859840" y="473760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95" name="Google Shape;98;p7"/>
          <p:cNvSpPr/>
          <p:nvPr/>
        </p:nvSpPr>
        <p:spPr>
          <a:xfrm rot="21467400" flipH="1">
            <a:off x="305640" y="-39600"/>
            <a:ext cx="4818240" cy="780840"/>
          </a:xfrm>
          <a:custGeom>
            <a:avLst/>
            <a:gdLst>
              <a:gd name="textAreaLeft" fmla="*/ 360 w 4818240"/>
              <a:gd name="textAreaRight" fmla="*/ 4818960 w 4818240"/>
              <a:gd name="textAreaTop" fmla="*/ 0 h 780840"/>
              <a:gd name="textAreaBottom" fmla="*/ 781200 h 78084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6" name="Google Shape;99;p7"/>
          <p:cNvSpPr/>
          <p:nvPr/>
        </p:nvSpPr>
        <p:spPr>
          <a:xfrm flipH="1">
            <a:off x="402480" y="-132840"/>
            <a:ext cx="2393280" cy="966240"/>
          </a:xfrm>
          <a:custGeom>
            <a:avLst/>
            <a:gdLst>
              <a:gd name="textAreaLeft" fmla="*/ 360 w 2393280"/>
              <a:gd name="textAreaRight" fmla="*/ 2394000 w 2393280"/>
              <a:gd name="textAreaTop" fmla="*/ 0 h 966240"/>
              <a:gd name="textAreaBottom" fmla="*/ 966600 h 96624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7" name="Google Shape;100;p7"/>
          <p:cNvSpPr/>
          <p:nvPr/>
        </p:nvSpPr>
        <p:spPr>
          <a:xfrm rot="10800000" flipH="1">
            <a:off x="-271800" y="-10440"/>
            <a:ext cx="2096640" cy="988920"/>
          </a:xfrm>
          <a:custGeom>
            <a:avLst/>
            <a:gdLst>
              <a:gd name="textAreaLeft" fmla="*/ 360 w 2096640"/>
              <a:gd name="textAreaRight" fmla="*/ 2097360 w 2096640"/>
              <a:gd name="textAreaTop" fmla="*/ 0 h 988920"/>
              <a:gd name="textAreaBottom" fmla="*/ 989280 h 988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8" name="Google Shape;101;p7"/>
          <p:cNvSpPr/>
          <p:nvPr/>
        </p:nvSpPr>
        <p:spPr>
          <a:xfrm rot="10800000" flipH="1">
            <a:off x="402840" y="108684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9" name="Google Shape;102;p7"/>
          <p:cNvSpPr/>
          <p:nvPr/>
        </p:nvSpPr>
        <p:spPr>
          <a:xfrm rot="10800000" flipH="1">
            <a:off x="1153440" y="6483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0" name="Google Shape;103;p7"/>
          <p:cNvSpPr/>
          <p:nvPr/>
        </p:nvSpPr>
        <p:spPr>
          <a:xfrm rot="10800000" flipH="1">
            <a:off x="2860200" y="30168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01" name="Google Shape;104;p7"/>
          <p:cNvSpPr/>
          <p:nvPr/>
        </p:nvSpPr>
        <p:spPr>
          <a:xfrm rot="10800000" flipH="1">
            <a:off x="5246280" y="1533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/>
    <p:bodyStyle/>
    <p:otherStyle/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23" name="Google Shape;936;p62"/>
          <p:cNvSpPr/>
          <p:nvPr/>
        </p:nvSpPr>
        <p:spPr>
          <a:xfrm flipH="1">
            <a:off x="-178560" y="-118440"/>
            <a:ext cx="3204000" cy="1650600"/>
          </a:xfrm>
          <a:custGeom>
            <a:avLst/>
            <a:gdLst>
              <a:gd name="textAreaLeft" fmla="*/ 360 w 3204000"/>
              <a:gd name="textAreaRight" fmla="*/ 3204720 w 3204000"/>
              <a:gd name="textAreaTop" fmla="*/ 0 h 1650600"/>
              <a:gd name="textAreaBottom" fmla="*/ 1650960 h 1650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4" name="Google Shape;937;p62"/>
          <p:cNvSpPr/>
          <p:nvPr/>
        </p:nvSpPr>
        <p:spPr>
          <a:xfrm rot="10800000" flipH="1">
            <a:off x="-278640" y="-72000"/>
            <a:ext cx="2420280" cy="1033920"/>
          </a:xfrm>
          <a:custGeom>
            <a:avLst/>
            <a:gdLst>
              <a:gd name="textAreaLeft" fmla="*/ -360 w 2420280"/>
              <a:gd name="textAreaRight" fmla="*/ 2420280 w 2420280"/>
              <a:gd name="textAreaTop" fmla="*/ 0 h 1033920"/>
              <a:gd name="textAreaBottom" fmla="*/ 1034280 h 1033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5" name="Google Shape;938;p62"/>
          <p:cNvSpPr/>
          <p:nvPr/>
        </p:nvSpPr>
        <p:spPr>
          <a:xfrm rot="11115000">
            <a:off x="-734400" y="-411480"/>
            <a:ext cx="1843200" cy="869040"/>
          </a:xfrm>
          <a:custGeom>
            <a:avLst/>
            <a:gdLst>
              <a:gd name="textAreaLeft" fmla="*/ 0 w 1843200"/>
              <a:gd name="textAreaRight" fmla="*/ 1843560 w 1843200"/>
              <a:gd name="textAreaTop" fmla="*/ 0 h 869040"/>
              <a:gd name="textAreaBottom" fmla="*/ 869400 h 8690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6" name="Google Shape;939;p62"/>
          <p:cNvSpPr/>
          <p:nvPr/>
        </p:nvSpPr>
        <p:spPr>
          <a:xfrm rot="10800000" flipH="1">
            <a:off x="1721880" y="458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7" name="Google Shape;940;p62"/>
          <p:cNvSpPr/>
          <p:nvPr/>
        </p:nvSpPr>
        <p:spPr>
          <a:xfrm rot="10800000" flipH="1">
            <a:off x="832680" y="697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8" name="Google Shape;941;p62"/>
          <p:cNvSpPr/>
          <p:nvPr/>
        </p:nvSpPr>
        <p:spPr>
          <a:xfrm rot="10800000" flipH="1">
            <a:off x="61920" y="158220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/>
    <p:bodyStyle/>
    <p:otherStyle/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3106080" y="363240"/>
            <a:ext cx="2931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30" name="Google Shape;948;p63"/>
          <p:cNvSpPr/>
          <p:nvPr/>
        </p:nvSpPr>
        <p:spPr>
          <a:xfrm>
            <a:off x="6082200" y="-118440"/>
            <a:ext cx="3204000" cy="1650600"/>
          </a:xfrm>
          <a:custGeom>
            <a:avLst/>
            <a:gdLst>
              <a:gd name="textAreaLeft" fmla="*/ 0 w 3204000"/>
              <a:gd name="textAreaRight" fmla="*/ 3204360 w 3204000"/>
              <a:gd name="textAreaTop" fmla="*/ 0 h 1650600"/>
              <a:gd name="textAreaBottom" fmla="*/ 1650960 h 1650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1" name="Google Shape;949;p63"/>
          <p:cNvSpPr/>
          <p:nvPr/>
        </p:nvSpPr>
        <p:spPr>
          <a:xfrm rot="10800000">
            <a:off x="6966000" y="-72360"/>
            <a:ext cx="2420280" cy="1033920"/>
          </a:xfrm>
          <a:custGeom>
            <a:avLst/>
            <a:gdLst>
              <a:gd name="textAreaLeft" fmla="*/ 0 w 2420280"/>
              <a:gd name="textAreaRight" fmla="*/ 2420640 w 2420280"/>
              <a:gd name="textAreaTop" fmla="*/ 0 h 1033920"/>
              <a:gd name="textAreaBottom" fmla="*/ 1034280 h 103392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2" name="Google Shape;950;p63"/>
          <p:cNvSpPr/>
          <p:nvPr/>
        </p:nvSpPr>
        <p:spPr>
          <a:xfrm rot="10485000" flipH="1">
            <a:off x="7999200" y="-411120"/>
            <a:ext cx="1843200" cy="869040"/>
          </a:xfrm>
          <a:custGeom>
            <a:avLst/>
            <a:gdLst>
              <a:gd name="textAreaLeft" fmla="*/ 360 w 1843200"/>
              <a:gd name="textAreaRight" fmla="*/ 1843920 w 1843200"/>
              <a:gd name="textAreaTop" fmla="*/ 0 h 869040"/>
              <a:gd name="textAreaBottom" fmla="*/ 869400 h 8690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3" name="Google Shape;951;p63"/>
          <p:cNvSpPr/>
          <p:nvPr/>
        </p:nvSpPr>
        <p:spPr>
          <a:xfrm rot="10800000">
            <a:off x="7222680" y="458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4" name="Google Shape;952;p63"/>
          <p:cNvSpPr/>
          <p:nvPr/>
        </p:nvSpPr>
        <p:spPr>
          <a:xfrm rot="10800000">
            <a:off x="8177760" y="697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5" name="Google Shape;953;p63"/>
          <p:cNvSpPr/>
          <p:nvPr/>
        </p:nvSpPr>
        <p:spPr>
          <a:xfrm rot="10800000">
            <a:off x="8948520" y="158220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/>
    <p:bodyStyle/>
    <p:otherStyle/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955;p64"/>
          <p:cNvSpPr/>
          <p:nvPr/>
        </p:nvSpPr>
        <p:spPr>
          <a:xfrm rot="10800000">
            <a:off x="2251440" y="0"/>
            <a:ext cx="4462560" cy="1059480"/>
          </a:xfrm>
          <a:custGeom>
            <a:avLst/>
            <a:gdLst>
              <a:gd name="textAreaLeft" fmla="*/ 0 w 4462560"/>
              <a:gd name="textAreaRight" fmla="*/ 4462920 w 4462560"/>
              <a:gd name="textAreaTop" fmla="*/ 0 h 1059480"/>
              <a:gd name="textAreaBottom" fmla="*/ 1059840 h 105948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7" name="Google Shape;956;p64"/>
          <p:cNvSpPr/>
          <p:nvPr/>
        </p:nvSpPr>
        <p:spPr>
          <a:xfrm rot="10799400" flipH="1">
            <a:off x="-6120" y="720"/>
            <a:ext cx="9154080" cy="811800"/>
          </a:xfrm>
          <a:custGeom>
            <a:avLst/>
            <a:gdLst>
              <a:gd name="textAreaLeft" fmla="*/ 360 w 9154080"/>
              <a:gd name="textAreaRight" fmla="*/ 9154800 w 9154080"/>
              <a:gd name="textAreaTop" fmla="*/ 0 h 811800"/>
              <a:gd name="textAreaBottom" fmla="*/ 812160 h 81180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8" name="Google Shape;957;p64"/>
          <p:cNvSpPr/>
          <p:nvPr/>
        </p:nvSpPr>
        <p:spPr>
          <a:xfrm rot="10800600">
            <a:off x="360" y="360"/>
            <a:ext cx="9154080" cy="865440"/>
          </a:xfrm>
          <a:custGeom>
            <a:avLst/>
            <a:gdLst>
              <a:gd name="textAreaLeft" fmla="*/ 0 w 9154080"/>
              <a:gd name="textAreaRight" fmla="*/ 9154440 w 9154080"/>
              <a:gd name="textAreaTop" fmla="*/ 0 h 865440"/>
              <a:gd name="textAreaBottom" fmla="*/ 865800 h 86544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9" name="Google Shape;958;p64"/>
          <p:cNvSpPr/>
          <p:nvPr/>
        </p:nvSpPr>
        <p:spPr>
          <a:xfrm rot="17044200" flipH="1">
            <a:off x="4908600" y="2656800"/>
            <a:ext cx="1456560" cy="4557600"/>
          </a:xfrm>
          <a:custGeom>
            <a:avLst/>
            <a:gdLst>
              <a:gd name="textAreaLeft" fmla="*/ 360 w 1456560"/>
              <a:gd name="textAreaRight" fmla="*/ 1457280 w 1456560"/>
              <a:gd name="textAreaTop" fmla="*/ 0 h 4557600"/>
              <a:gd name="textAreaBottom" fmla="*/ 4557960 h 455760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0" name="Google Shape;959;p64"/>
          <p:cNvSpPr/>
          <p:nvPr/>
        </p:nvSpPr>
        <p:spPr>
          <a:xfrm rot="10800000" flipH="1">
            <a:off x="360" y="4443480"/>
            <a:ext cx="9154080" cy="836280"/>
          </a:xfrm>
          <a:custGeom>
            <a:avLst/>
            <a:gdLst>
              <a:gd name="textAreaLeft" fmla="*/ 360 w 9154080"/>
              <a:gd name="textAreaRight" fmla="*/ 9154800 w 9154080"/>
              <a:gd name="textAreaTop" fmla="*/ 0 h 836280"/>
              <a:gd name="textAreaBottom" fmla="*/ 836640 h 83628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1" name="Google Shape;960;p64"/>
          <p:cNvSpPr/>
          <p:nvPr/>
        </p:nvSpPr>
        <p:spPr>
          <a:xfrm rot="10800000" flipH="1">
            <a:off x="-7200" y="4367160"/>
            <a:ext cx="9160920" cy="917280"/>
          </a:xfrm>
          <a:custGeom>
            <a:avLst/>
            <a:gdLst>
              <a:gd name="textAreaLeft" fmla="*/ -360 w 9160920"/>
              <a:gd name="textAreaRight" fmla="*/ 9160920 w 9160920"/>
              <a:gd name="textAreaTop" fmla="*/ 0 h 917280"/>
              <a:gd name="textAreaBottom" fmla="*/ 917640 h 91728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2" name="Google Shape;961;p64"/>
          <p:cNvSpPr/>
          <p:nvPr/>
        </p:nvSpPr>
        <p:spPr>
          <a:xfrm rot="5400000">
            <a:off x="8227080" y="42534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3" name="Google Shape;962;p64"/>
          <p:cNvSpPr/>
          <p:nvPr/>
        </p:nvSpPr>
        <p:spPr>
          <a:xfrm rot="5400000">
            <a:off x="2776320" y="4375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4" name="Google Shape;963;p64"/>
          <p:cNvSpPr/>
          <p:nvPr/>
        </p:nvSpPr>
        <p:spPr>
          <a:xfrm rot="16200000">
            <a:off x="6531480" y="41551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5" name="Google Shape;964;p64"/>
          <p:cNvSpPr/>
          <p:nvPr/>
        </p:nvSpPr>
        <p:spPr>
          <a:xfrm rot="5400000">
            <a:off x="421560" y="3913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6" name="Google Shape;965;p64"/>
          <p:cNvSpPr/>
          <p:nvPr/>
        </p:nvSpPr>
        <p:spPr>
          <a:xfrm rot="5400000">
            <a:off x="7233480" y="8164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7" name="Google Shape;966;p64"/>
          <p:cNvSpPr/>
          <p:nvPr/>
        </p:nvSpPr>
        <p:spPr>
          <a:xfrm rot="5400000">
            <a:off x="5881320" y="716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8" name="Google Shape;967;p64"/>
          <p:cNvSpPr/>
          <p:nvPr/>
        </p:nvSpPr>
        <p:spPr>
          <a:xfrm rot="5400000">
            <a:off x="2522160" y="664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/>
    <p:bodyStyle/>
    <p:otherStyle/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969;p65"/>
          <p:cNvSpPr/>
          <p:nvPr/>
        </p:nvSpPr>
        <p:spPr>
          <a:xfrm rot="10800000" flipH="1">
            <a:off x="1205640" y="4411440"/>
            <a:ext cx="3936600" cy="732240"/>
          </a:xfrm>
          <a:custGeom>
            <a:avLst/>
            <a:gdLst>
              <a:gd name="textAreaLeft" fmla="*/ -360 w 3936600"/>
              <a:gd name="textAreaRight" fmla="*/ 3936600 w 3936600"/>
              <a:gd name="textAreaTop" fmla="*/ 0 h 732240"/>
              <a:gd name="textAreaBottom" fmla="*/ 732600 h 732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0" name="Google Shape;970;p65"/>
          <p:cNvSpPr/>
          <p:nvPr/>
        </p:nvSpPr>
        <p:spPr>
          <a:xfrm flipH="1">
            <a:off x="3939480" y="0"/>
            <a:ext cx="5126400" cy="1295640"/>
          </a:xfrm>
          <a:custGeom>
            <a:avLst/>
            <a:gdLst>
              <a:gd name="textAreaLeft" fmla="*/ 360 w 5126400"/>
              <a:gd name="textAreaRight" fmla="*/ 5127120 w 5126400"/>
              <a:gd name="textAreaTop" fmla="*/ 0 h 1295640"/>
              <a:gd name="textAreaBottom" fmla="*/ 1296000 h 12956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1" name="Google Shape;971;p65"/>
          <p:cNvSpPr/>
          <p:nvPr/>
        </p:nvSpPr>
        <p:spPr>
          <a:xfrm rot="10800000">
            <a:off x="-1374120" y="4142160"/>
            <a:ext cx="5734800" cy="1001520"/>
          </a:xfrm>
          <a:custGeom>
            <a:avLst/>
            <a:gdLst>
              <a:gd name="textAreaLeft" fmla="*/ 0 w 5734800"/>
              <a:gd name="textAreaRight" fmla="*/ 5735160 w 5734800"/>
              <a:gd name="textAreaTop" fmla="*/ 0 h 1001520"/>
              <a:gd name="textAreaBottom" fmla="*/ 1001880 h 100152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2" name="Google Shape;972;p65"/>
          <p:cNvSpPr/>
          <p:nvPr/>
        </p:nvSpPr>
        <p:spPr>
          <a:xfrm rot="10800000" flipH="1">
            <a:off x="5013720" y="720"/>
            <a:ext cx="4130640" cy="1472400"/>
          </a:xfrm>
          <a:custGeom>
            <a:avLst/>
            <a:gdLst>
              <a:gd name="textAreaLeft" fmla="*/ 360 w 4130640"/>
              <a:gd name="textAreaRight" fmla="*/ 4131360 w 4130640"/>
              <a:gd name="textAreaTop" fmla="*/ 0 h 1472400"/>
              <a:gd name="textAreaBottom" fmla="*/ 1472760 h 147240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3" name="Google Shape;973;p65"/>
          <p:cNvSpPr/>
          <p:nvPr/>
        </p:nvSpPr>
        <p:spPr>
          <a:xfrm rot="10800000">
            <a:off x="5629320" y="360"/>
            <a:ext cx="3514680" cy="1472400"/>
          </a:xfrm>
          <a:custGeom>
            <a:avLst/>
            <a:gdLst>
              <a:gd name="textAreaLeft" fmla="*/ 0 w 3514680"/>
              <a:gd name="textAreaRight" fmla="*/ 3515040 w 3514680"/>
              <a:gd name="textAreaTop" fmla="*/ 0 h 1472400"/>
              <a:gd name="textAreaBottom" fmla="*/ 1472760 h 147240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4" name="Google Shape;974;p65"/>
          <p:cNvSpPr/>
          <p:nvPr/>
        </p:nvSpPr>
        <p:spPr>
          <a:xfrm rot="10800000" flipH="1">
            <a:off x="-77400" y="4263840"/>
            <a:ext cx="3936600" cy="879840"/>
          </a:xfrm>
          <a:custGeom>
            <a:avLst/>
            <a:gdLst>
              <a:gd name="textAreaLeft" fmla="*/ -360 w 3936600"/>
              <a:gd name="textAreaRight" fmla="*/ 3936600 w 3936600"/>
              <a:gd name="textAreaTop" fmla="*/ 0 h 879840"/>
              <a:gd name="textAreaBottom" fmla="*/ 880200 h 87984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5" name="Google Shape;975;p65"/>
          <p:cNvSpPr/>
          <p:nvPr/>
        </p:nvSpPr>
        <p:spPr>
          <a:xfrm>
            <a:off x="1958400" y="4071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6" name="Google Shape;976;p65"/>
          <p:cNvSpPr/>
          <p:nvPr/>
        </p:nvSpPr>
        <p:spPr>
          <a:xfrm>
            <a:off x="285480" y="3855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7" name="Google Shape;977;p65"/>
          <p:cNvSpPr/>
          <p:nvPr/>
        </p:nvSpPr>
        <p:spPr>
          <a:xfrm>
            <a:off x="4522680" y="48927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8" name="Google Shape;978;p65"/>
          <p:cNvSpPr/>
          <p:nvPr/>
        </p:nvSpPr>
        <p:spPr>
          <a:xfrm rot="10800000" flipH="1">
            <a:off x="6363360" y="11329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9" name="Google Shape;979;p65"/>
          <p:cNvSpPr/>
          <p:nvPr/>
        </p:nvSpPr>
        <p:spPr>
          <a:xfrm rot="10800000" flipH="1">
            <a:off x="8271720" y="134208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0" name="Google Shape;980;p65"/>
          <p:cNvSpPr/>
          <p:nvPr/>
        </p:nvSpPr>
        <p:spPr>
          <a:xfrm rot="10800000" flipH="1">
            <a:off x="4361040" y="3236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/>
    <p:bodyStyle/>
    <p:otherStyle/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982;p66"/>
          <p:cNvSpPr/>
          <p:nvPr/>
        </p:nvSpPr>
        <p:spPr>
          <a:xfrm rot="16200000" flipH="1">
            <a:off x="7050600" y="257544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2" name="Google Shape;983;p66"/>
          <p:cNvSpPr/>
          <p:nvPr/>
        </p:nvSpPr>
        <p:spPr>
          <a:xfrm rot="16200600">
            <a:off x="6325200" y="1701360"/>
            <a:ext cx="4515120" cy="1120680"/>
          </a:xfrm>
          <a:custGeom>
            <a:avLst/>
            <a:gdLst>
              <a:gd name="textAreaLeft" fmla="*/ 0 w 4515120"/>
              <a:gd name="textAreaRight" fmla="*/ 4515480 w 451512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3" name="Google Shape;984;p66"/>
          <p:cNvSpPr/>
          <p:nvPr/>
        </p:nvSpPr>
        <p:spPr>
          <a:xfrm rot="16199400" flipH="1">
            <a:off x="5964840" y="1974240"/>
            <a:ext cx="5161320" cy="1194480"/>
          </a:xfrm>
          <a:custGeom>
            <a:avLst/>
            <a:gdLst>
              <a:gd name="textAreaLeft" fmla="*/ -360 w 5161320"/>
              <a:gd name="textAreaRight" fmla="*/ 5161320 w 5161320"/>
              <a:gd name="textAreaTop" fmla="*/ 0 h 1194480"/>
              <a:gd name="textAreaBottom" fmla="*/ 1194840 h 119448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4" name="Google Shape;985;p66"/>
          <p:cNvSpPr/>
          <p:nvPr/>
        </p:nvSpPr>
        <p:spPr>
          <a:xfrm rot="16200000">
            <a:off x="-1791720" y="1811880"/>
            <a:ext cx="5127120" cy="1543320"/>
          </a:xfrm>
          <a:custGeom>
            <a:avLst/>
            <a:gdLst>
              <a:gd name="textAreaLeft" fmla="*/ 0 w 5127120"/>
              <a:gd name="textAreaRight" fmla="*/ 5127480 w 5127120"/>
              <a:gd name="textAreaTop" fmla="*/ 0 h 1543320"/>
              <a:gd name="textAreaBottom" fmla="*/ 1543680 h 154332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5" name="Google Shape;986;p66"/>
          <p:cNvSpPr/>
          <p:nvPr/>
        </p:nvSpPr>
        <p:spPr>
          <a:xfrm rot="16200000">
            <a:off x="-1926360" y="1930680"/>
            <a:ext cx="5142960" cy="1289880"/>
          </a:xfrm>
          <a:custGeom>
            <a:avLst/>
            <a:gdLst>
              <a:gd name="textAreaLeft" fmla="*/ 0 w 5142960"/>
              <a:gd name="textAreaRight" fmla="*/ 5143320 w 5142960"/>
              <a:gd name="textAreaTop" fmla="*/ 0 h 1289880"/>
              <a:gd name="textAreaBottom" fmla="*/ 1290240 h 128988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6" name="Google Shape;987;p66"/>
          <p:cNvSpPr/>
          <p:nvPr/>
        </p:nvSpPr>
        <p:spPr>
          <a:xfrm rot="16200000" flipH="1">
            <a:off x="-1877760" y="1881360"/>
            <a:ext cx="5142960" cy="1387800"/>
          </a:xfrm>
          <a:custGeom>
            <a:avLst/>
            <a:gdLst>
              <a:gd name="textAreaLeft" fmla="*/ 360 w 5142960"/>
              <a:gd name="textAreaRight" fmla="*/ 5143680 w 5142960"/>
              <a:gd name="textAreaTop" fmla="*/ 0 h 1387800"/>
              <a:gd name="textAreaBottom" fmla="*/ 1388160 h 138780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7" name="Google Shape;988;p66"/>
          <p:cNvSpPr/>
          <p:nvPr/>
        </p:nvSpPr>
        <p:spPr>
          <a:xfrm>
            <a:off x="1104480" y="2710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8" name="Google Shape;989;p66"/>
          <p:cNvSpPr/>
          <p:nvPr/>
        </p:nvSpPr>
        <p:spPr>
          <a:xfrm>
            <a:off x="1553400" y="34524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9" name="Google Shape;990;p66"/>
          <p:cNvSpPr/>
          <p:nvPr/>
        </p:nvSpPr>
        <p:spPr>
          <a:xfrm>
            <a:off x="804240" y="1051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0" name="Google Shape;991;p66"/>
          <p:cNvSpPr/>
          <p:nvPr/>
        </p:nvSpPr>
        <p:spPr>
          <a:xfrm>
            <a:off x="1169640" y="4168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1" name="Google Shape;992;p66"/>
          <p:cNvSpPr/>
          <p:nvPr/>
        </p:nvSpPr>
        <p:spPr>
          <a:xfrm>
            <a:off x="1520640" y="7167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2" name="Google Shape;993;p66"/>
          <p:cNvSpPr/>
          <p:nvPr/>
        </p:nvSpPr>
        <p:spPr>
          <a:xfrm rot="10800000" flipH="1">
            <a:off x="8332560" y="197568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3" name="Google Shape;994;p66"/>
          <p:cNvSpPr/>
          <p:nvPr/>
        </p:nvSpPr>
        <p:spPr>
          <a:xfrm rot="10800000" flipH="1">
            <a:off x="7696440" y="10069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4" name="Google Shape;995;p66"/>
          <p:cNvSpPr/>
          <p:nvPr/>
        </p:nvSpPr>
        <p:spPr>
          <a:xfrm rot="10800000" flipH="1">
            <a:off x="7794000" y="4492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/>
    <p:bodyStyle/>
    <p:otherStyle/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997;p67"/>
          <p:cNvSpPr/>
          <p:nvPr/>
        </p:nvSpPr>
        <p:spPr>
          <a:xfrm rot="15688200" flipH="1">
            <a:off x="-357480" y="-757440"/>
            <a:ext cx="1679400" cy="2038680"/>
          </a:xfrm>
          <a:custGeom>
            <a:avLst/>
            <a:gdLst>
              <a:gd name="textAreaLeft" fmla="*/ -360 w 1679400"/>
              <a:gd name="textAreaRight" fmla="*/ 1679400 w 1679400"/>
              <a:gd name="textAreaTop" fmla="*/ 0 h 2038680"/>
              <a:gd name="textAreaBottom" fmla="*/ 2039040 h 203868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6" name="Google Shape;998;p67"/>
          <p:cNvSpPr/>
          <p:nvPr/>
        </p:nvSpPr>
        <p:spPr>
          <a:xfrm rot="21084000" flipH="1">
            <a:off x="-1765440" y="-320760"/>
            <a:ext cx="4858560" cy="984240"/>
          </a:xfrm>
          <a:custGeom>
            <a:avLst/>
            <a:gdLst>
              <a:gd name="textAreaLeft" fmla="*/ 360 w 4858560"/>
              <a:gd name="textAreaRight" fmla="*/ 4859280 w 4858560"/>
              <a:gd name="textAreaTop" fmla="*/ 0 h 984240"/>
              <a:gd name="textAreaBottom" fmla="*/ 984600 h 98424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7" name="Google Shape;999;p67"/>
          <p:cNvSpPr/>
          <p:nvPr/>
        </p:nvSpPr>
        <p:spPr>
          <a:xfrm flipH="1">
            <a:off x="-1788840" y="-312120"/>
            <a:ext cx="4905720" cy="1059840"/>
          </a:xfrm>
          <a:custGeom>
            <a:avLst/>
            <a:gdLst>
              <a:gd name="textAreaLeft" fmla="*/ -360 w 4905720"/>
              <a:gd name="textAreaRight" fmla="*/ 4905720 w 490572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8" name="Google Shape;1000;p67"/>
          <p:cNvSpPr/>
          <p:nvPr/>
        </p:nvSpPr>
        <p:spPr>
          <a:xfrm rot="4888200" flipH="1">
            <a:off x="1136880" y="4138560"/>
            <a:ext cx="1679400" cy="2038680"/>
          </a:xfrm>
          <a:custGeom>
            <a:avLst/>
            <a:gdLst>
              <a:gd name="textAreaLeft" fmla="*/ -360 w 1679400"/>
              <a:gd name="textAreaRight" fmla="*/ 1679400 w 1679400"/>
              <a:gd name="textAreaTop" fmla="*/ 0 h 2038680"/>
              <a:gd name="textAreaBottom" fmla="*/ 2039040 h 2038680"/>
            </a:gdLst>
            <a:ahLst/>
            <a:cxnLst/>
            <a:rect l="textAreaLeft" t="textAreaTop" r="textAreaRight" b="textAreaBottom"/>
            <a:pathLst>
              <a:path w="184937" h="139852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9" name="Google Shape;1001;p67"/>
          <p:cNvSpPr/>
          <p:nvPr/>
        </p:nvSpPr>
        <p:spPr>
          <a:xfrm rot="11677800" flipH="1">
            <a:off x="-1214280" y="4347360"/>
            <a:ext cx="4858200" cy="984600"/>
          </a:xfrm>
          <a:custGeom>
            <a:avLst/>
            <a:gdLst>
              <a:gd name="textAreaLeft" fmla="*/ -360 w 4858200"/>
              <a:gd name="textAreaRight" fmla="*/ 4858200 w 4858200"/>
              <a:gd name="textAreaTop" fmla="*/ 0 h 984600"/>
              <a:gd name="textAreaBottom" fmla="*/ 984960 h 984600"/>
            </a:gdLst>
            <a:ahLst/>
            <a:cxnLst/>
            <a:rect l="textAreaLeft" t="textAreaTop" r="textAreaRight" b="textAreaBottom"/>
            <a:pathLst>
              <a:path w="264364" h="48804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0" name="Google Shape;1002;p67"/>
          <p:cNvSpPr/>
          <p:nvPr/>
        </p:nvSpPr>
        <p:spPr>
          <a:xfrm rot="11253000" flipH="1">
            <a:off x="-752760" y="4478400"/>
            <a:ext cx="4905360" cy="1059840"/>
          </a:xfrm>
          <a:custGeom>
            <a:avLst/>
            <a:gdLst>
              <a:gd name="textAreaLeft" fmla="*/ 360 w 4905360"/>
              <a:gd name="textAreaRight" fmla="*/ 4906080 w 4905360"/>
              <a:gd name="textAreaTop" fmla="*/ 0 h 1059840"/>
              <a:gd name="textAreaBottom" fmla="*/ 1060200 h 105984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1" name="Google Shape;1003;p67"/>
          <p:cNvSpPr/>
          <p:nvPr/>
        </p:nvSpPr>
        <p:spPr>
          <a:xfrm rot="5400000">
            <a:off x="1197360" y="844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2" name="Google Shape;1004;p67"/>
          <p:cNvSpPr/>
          <p:nvPr/>
        </p:nvSpPr>
        <p:spPr>
          <a:xfrm rot="5400000">
            <a:off x="1196640" y="44668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3" name="Google Shape;1005;p67"/>
          <p:cNvSpPr/>
          <p:nvPr/>
        </p:nvSpPr>
        <p:spPr>
          <a:xfrm rot="16200000">
            <a:off x="540000" y="6915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4" name="Google Shape;1006;p67"/>
          <p:cNvSpPr/>
          <p:nvPr/>
        </p:nvSpPr>
        <p:spPr>
          <a:xfrm rot="5400000">
            <a:off x="540360" y="3832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/>
    <p:bodyStyle/>
    <p:otherStyle/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1008;p68"/>
          <p:cNvSpPr/>
          <p:nvPr/>
        </p:nvSpPr>
        <p:spPr>
          <a:xfrm rot="10800000">
            <a:off x="3938040" y="4411440"/>
            <a:ext cx="3936600" cy="7322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732240"/>
              <a:gd name="textAreaBottom" fmla="*/ 732600 h 732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6" name="Google Shape;1009;p68"/>
          <p:cNvSpPr/>
          <p:nvPr/>
        </p:nvSpPr>
        <p:spPr>
          <a:xfrm flipH="1">
            <a:off x="3939480" y="0"/>
            <a:ext cx="5126400" cy="1295640"/>
          </a:xfrm>
          <a:custGeom>
            <a:avLst/>
            <a:gdLst>
              <a:gd name="textAreaLeft" fmla="*/ 360 w 5126400"/>
              <a:gd name="textAreaRight" fmla="*/ 5127120 w 5126400"/>
              <a:gd name="textAreaTop" fmla="*/ 0 h 1295640"/>
              <a:gd name="textAreaBottom" fmla="*/ 1296000 h 12956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7" name="Google Shape;1010;p68"/>
          <p:cNvSpPr/>
          <p:nvPr/>
        </p:nvSpPr>
        <p:spPr>
          <a:xfrm rot="10800000" flipH="1">
            <a:off x="4720320" y="4142160"/>
            <a:ext cx="5734800" cy="1001520"/>
          </a:xfrm>
          <a:custGeom>
            <a:avLst/>
            <a:gdLst>
              <a:gd name="textAreaLeft" fmla="*/ 360 w 5734800"/>
              <a:gd name="textAreaRight" fmla="*/ 5735520 w 5734800"/>
              <a:gd name="textAreaTop" fmla="*/ 0 h 1001520"/>
              <a:gd name="textAreaBottom" fmla="*/ 1001880 h 100152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8" name="Google Shape;1011;p68"/>
          <p:cNvSpPr/>
          <p:nvPr/>
        </p:nvSpPr>
        <p:spPr>
          <a:xfrm rot="10800000" flipH="1">
            <a:off x="5013720" y="720"/>
            <a:ext cx="4130640" cy="1472400"/>
          </a:xfrm>
          <a:custGeom>
            <a:avLst/>
            <a:gdLst>
              <a:gd name="textAreaLeft" fmla="*/ 360 w 4130640"/>
              <a:gd name="textAreaRight" fmla="*/ 4131360 w 4130640"/>
              <a:gd name="textAreaTop" fmla="*/ 0 h 1472400"/>
              <a:gd name="textAreaBottom" fmla="*/ 1472760 h 147240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9" name="Google Shape;1012;p68"/>
          <p:cNvSpPr/>
          <p:nvPr/>
        </p:nvSpPr>
        <p:spPr>
          <a:xfrm rot="10800000">
            <a:off x="5629320" y="360"/>
            <a:ext cx="3514680" cy="1472400"/>
          </a:xfrm>
          <a:custGeom>
            <a:avLst/>
            <a:gdLst>
              <a:gd name="textAreaLeft" fmla="*/ 0 w 3514680"/>
              <a:gd name="textAreaRight" fmla="*/ 3515040 w 3514680"/>
              <a:gd name="textAreaTop" fmla="*/ 0 h 1472400"/>
              <a:gd name="textAreaBottom" fmla="*/ 1472760 h 147240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0" name="Google Shape;1013;p68"/>
          <p:cNvSpPr/>
          <p:nvPr/>
        </p:nvSpPr>
        <p:spPr>
          <a:xfrm rot="10800000">
            <a:off x="5221080" y="4263840"/>
            <a:ext cx="3936600" cy="879840"/>
          </a:xfrm>
          <a:custGeom>
            <a:avLst/>
            <a:gdLst>
              <a:gd name="textAreaLeft" fmla="*/ 0 w 3936600"/>
              <a:gd name="textAreaRight" fmla="*/ 3936960 w 3936600"/>
              <a:gd name="textAreaTop" fmla="*/ 0 h 879840"/>
              <a:gd name="textAreaBottom" fmla="*/ 880200 h 87984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1" name="Google Shape;1014;p68"/>
          <p:cNvSpPr/>
          <p:nvPr/>
        </p:nvSpPr>
        <p:spPr>
          <a:xfrm rot="5400000">
            <a:off x="6528240" y="4483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2" name="Google Shape;1015;p68"/>
          <p:cNvSpPr/>
          <p:nvPr/>
        </p:nvSpPr>
        <p:spPr>
          <a:xfrm rot="5400000">
            <a:off x="5530320" y="945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3" name="Google Shape;1016;p68"/>
          <p:cNvSpPr/>
          <p:nvPr/>
        </p:nvSpPr>
        <p:spPr>
          <a:xfrm rot="16200000">
            <a:off x="5870880" y="43308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4" name="Google Shape;1017;p68"/>
          <p:cNvSpPr/>
          <p:nvPr/>
        </p:nvSpPr>
        <p:spPr>
          <a:xfrm rot="5400000">
            <a:off x="4874400" y="3103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73200" y="2938320"/>
            <a:ext cx="4043520" cy="49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3" name="Google Shape;227;p15"/>
          <p:cNvSpPr/>
          <p:nvPr/>
        </p:nvSpPr>
        <p:spPr>
          <a:xfrm>
            <a:off x="2301840" y="-81000"/>
            <a:ext cx="5472360" cy="1241640"/>
          </a:xfrm>
          <a:custGeom>
            <a:avLst/>
            <a:gdLst>
              <a:gd name="textAreaLeft" fmla="*/ 0 w 5472360"/>
              <a:gd name="textAreaRight" fmla="*/ 5472720 w 5472360"/>
              <a:gd name="textAreaTop" fmla="*/ 0 h 1241640"/>
              <a:gd name="textAreaBottom" fmla="*/ 1242000 h 1241640"/>
            </a:gdLst>
            <a:ahLst/>
            <a:cxnLst/>
            <a:rect l="textAreaLeft" t="textAreaTop" r="textAreaRight" b="textAreaBottom"/>
            <a:pathLst>
              <a:path w="113987" h="48554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Google Shape;228;p15"/>
          <p:cNvSpPr/>
          <p:nvPr/>
        </p:nvSpPr>
        <p:spPr>
          <a:xfrm rot="10800000">
            <a:off x="3106080" y="-321480"/>
            <a:ext cx="2418840" cy="861480"/>
          </a:xfrm>
          <a:custGeom>
            <a:avLst/>
            <a:gdLst>
              <a:gd name="textAreaLeft" fmla="*/ 0 w 2418840"/>
              <a:gd name="textAreaRight" fmla="*/ 2419200 w 2418840"/>
              <a:gd name="textAreaTop" fmla="*/ 0 h 861480"/>
              <a:gd name="textAreaBottom" fmla="*/ 861840 h 8614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" name="Google Shape;229;p15"/>
          <p:cNvSpPr/>
          <p:nvPr/>
        </p:nvSpPr>
        <p:spPr>
          <a:xfrm rot="16200000">
            <a:off x="5094000" y="-676080"/>
            <a:ext cx="968760" cy="1790640"/>
          </a:xfrm>
          <a:custGeom>
            <a:avLst/>
            <a:gdLst>
              <a:gd name="textAreaLeft" fmla="*/ 0 w 968760"/>
              <a:gd name="textAreaRight" fmla="*/ 969120 w 968760"/>
              <a:gd name="textAreaTop" fmla="*/ 0 h 1790640"/>
              <a:gd name="textAreaBottom" fmla="*/ 1791000 h 179064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6" name="Google Shape;230;p15"/>
          <p:cNvSpPr/>
          <p:nvPr/>
        </p:nvSpPr>
        <p:spPr>
          <a:xfrm rot="5400000">
            <a:off x="6554520" y="4582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" name="Google Shape;231;p15"/>
          <p:cNvSpPr/>
          <p:nvPr/>
        </p:nvSpPr>
        <p:spPr>
          <a:xfrm rot="5400000">
            <a:off x="4523040" y="6490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" name="Google Shape;232;p15"/>
          <p:cNvSpPr/>
          <p:nvPr/>
        </p:nvSpPr>
        <p:spPr>
          <a:xfrm rot="5400000">
            <a:off x="8055000" y="93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" name="Google Shape;233;p15"/>
          <p:cNvSpPr/>
          <p:nvPr/>
        </p:nvSpPr>
        <p:spPr>
          <a:xfrm rot="5400000">
            <a:off x="2853720" y="30168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Google Shape;234;p15"/>
          <p:cNvSpPr/>
          <p:nvPr/>
        </p:nvSpPr>
        <p:spPr>
          <a:xfrm rot="5400000">
            <a:off x="2401560" y="53964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Google Shape;235;p15"/>
          <p:cNvSpPr/>
          <p:nvPr/>
        </p:nvSpPr>
        <p:spPr>
          <a:xfrm rot="10800000">
            <a:off x="1821600" y="3983040"/>
            <a:ext cx="5577480" cy="1241640"/>
          </a:xfrm>
          <a:custGeom>
            <a:avLst/>
            <a:gdLst>
              <a:gd name="textAreaLeft" fmla="*/ 0 w 5577480"/>
              <a:gd name="textAreaRight" fmla="*/ 5577840 w 5577480"/>
              <a:gd name="textAreaTop" fmla="*/ 0 h 1241640"/>
              <a:gd name="textAreaBottom" fmla="*/ 1242000 h 1241640"/>
            </a:gdLst>
            <a:ahLst/>
            <a:cxnLst/>
            <a:rect l="textAreaLeft" t="textAreaTop" r="textAreaRight" b="textAreaBottom"/>
            <a:pathLst>
              <a:path w="113987" h="48554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2" name="Google Shape;236;p15"/>
          <p:cNvSpPr/>
          <p:nvPr/>
        </p:nvSpPr>
        <p:spPr>
          <a:xfrm>
            <a:off x="4175640" y="4603320"/>
            <a:ext cx="2418840" cy="861480"/>
          </a:xfrm>
          <a:custGeom>
            <a:avLst/>
            <a:gdLst>
              <a:gd name="textAreaLeft" fmla="*/ 0 w 2418840"/>
              <a:gd name="textAreaRight" fmla="*/ 2419200 w 2418840"/>
              <a:gd name="textAreaTop" fmla="*/ 0 h 861480"/>
              <a:gd name="textAreaBottom" fmla="*/ 861840 h 86148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" name="Google Shape;237;p15"/>
          <p:cNvSpPr/>
          <p:nvPr/>
        </p:nvSpPr>
        <p:spPr>
          <a:xfrm rot="5400000">
            <a:off x="3798360" y="3940560"/>
            <a:ext cx="968760" cy="1790640"/>
          </a:xfrm>
          <a:custGeom>
            <a:avLst/>
            <a:gdLst>
              <a:gd name="textAreaLeft" fmla="*/ 0 w 968760"/>
              <a:gd name="textAreaRight" fmla="*/ 969120 w 968760"/>
              <a:gd name="textAreaTop" fmla="*/ 0 h 1790640"/>
              <a:gd name="textAreaBottom" fmla="*/ 1791000 h 179064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4" name="Google Shape;238;p15"/>
          <p:cNvSpPr/>
          <p:nvPr/>
        </p:nvSpPr>
        <p:spPr>
          <a:xfrm rot="16200000">
            <a:off x="2853360" y="4363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Google Shape;239;p15"/>
          <p:cNvSpPr/>
          <p:nvPr/>
        </p:nvSpPr>
        <p:spPr>
          <a:xfrm rot="16200000">
            <a:off x="5079240" y="4395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6" name="Google Shape;240;p15"/>
          <p:cNvSpPr/>
          <p:nvPr/>
        </p:nvSpPr>
        <p:spPr>
          <a:xfrm rot="16200000">
            <a:off x="1554840" y="48420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7" name="Google Shape;241;p15"/>
          <p:cNvSpPr/>
          <p:nvPr/>
        </p:nvSpPr>
        <p:spPr>
          <a:xfrm rot="16200000">
            <a:off x="6683760" y="467856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8" name="Google Shape;242;p15"/>
          <p:cNvSpPr/>
          <p:nvPr/>
        </p:nvSpPr>
        <p:spPr>
          <a:xfrm rot="16200000">
            <a:off x="7201080" y="450504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1388160" y="1076040"/>
            <a:ext cx="6367320" cy="2838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9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9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96" name="Google Shape;107;p8"/>
          <p:cNvSpPr/>
          <p:nvPr/>
        </p:nvSpPr>
        <p:spPr>
          <a:xfrm flipH="1">
            <a:off x="-426240" y="-8460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7" name="Google Shape;108;p8"/>
          <p:cNvSpPr/>
          <p:nvPr/>
        </p:nvSpPr>
        <p:spPr>
          <a:xfrm rot="10800000">
            <a:off x="-294480" y="-364680"/>
            <a:ext cx="3086280" cy="971640"/>
          </a:xfrm>
          <a:custGeom>
            <a:avLst/>
            <a:gdLst>
              <a:gd name="textAreaLeft" fmla="*/ 0 w 3086280"/>
              <a:gd name="textAreaRight" fmla="*/ 3086640 w 3086280"/>
              <a:gd name="textAreaTop" fmla="*/ 0 h 971640"/>
              <a:gd name="textAreaBottom" fmla="*/ 972000 h 9716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8" name="Google Shape;109;p8"/>
          <p:cNvSpPr/>
          <p:nvPr/>
        </p:nvSpPr>
        <p:spPr>
          <a:xfrm rot="16200000">
            <a:off x="232560" y="-691200"/>
            <a:ext cx="1404360" cy="2093400"/>
          </a:xfrm>
          <a:custGeom>
            <a:avLst/>
            <a:gdLst>
              <a:gd name="textAreaLeft" fmla="*/ 0 w 1404360"/>
              <a:gd name="textAreaRight" fmla="*/ 140472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9" name="Google Shape;110;p8"/>
          <p:cNvSpPr/>
          <p:nvPr/>
        </p:nvSpPr>
        <p:spPr>
          <a:xfrm flipH="1">
            <a:off x="683640" y="60696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0" name="Google Shape;111;p8"/>
          <p:cNvSpPr/>
          <p:nvPr/>
        </p:nvSpPr>
        <p:spPr>
          <a:xfrm flipH="1">
            <a:off x="2475360" y="6667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1" name="Google Shape;112;p8"/>
          <p:cNvSpPr/>
          <p:nvPr/>
        </p:nvSpPr>
        <p:spPr>
          <a:xfrm flipH="1">
            <a:off x="3173760" y="24480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2" name="Google Shape;113;p8"/>
          <p:cNvSpPr/>
          <p:nvPr/>
        </p:nvSpPr>
        <p:spPr>
          <a:xfrm flipH="1">
            <a:off x="6565680" y="27360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3" name="Google Shape;114;p8"/>
          <p:cNvSpPr/>
          <p:nvPr/>
        </p:nvSpPr>
        <p:spPr>
          <a:xfrm rot="10800000" flipH="1">
            <a:off x="2631600" y="4430880"/>
            <a:ext cx="6889680" cy="879480"/>
          </a:xfrm>
          <a:custGeom>
            <a:avLst/>
            <a:gdLst>
              <a:gd name="textAreaLeft" fmla="*/ 360 w 6889680"/>
              <a:gd name="textAreaRight" fmla="*/ 6890400 w 6889680"/>
              <a:gd name="textAreaTop" fmla="*/ 0 h 879480"/>
              <a:gd name="textAreaBottom" fmla="*/ 879840 h 879480"/>
            </a:gdLst>
            <a:ahLst/>
            <a:cxnLst/>
            <a:rect l="textAreaLeft" t="textAreaTop" r="textAreaRight" b="textAreaBottom"/>
            <a:pathLst>
              <a:path w="79484" h="14785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4" name="Google Shape;115;p8"/>
          <p:cNvSpPr/>
          <p:nvPr/>
        </p:nvSpPr>
        <p:spPr>
          <a:xfrm>
            <a:off x="6302880" y="4618800"/>
            <a:ext cx="3086280" cy="971640"/>
          </a:xfrm>
          <a:custGeom>
            <a:avLst/>
            <a:gdLst>
              <a:gd name="textAreaLeft" fmla="*/ 0 w 3086280"/>
              <a:gd name="textAreaRight" fmla="*/ 3086640 w 3086280"/>
              <a:gd name="textAreaTop" fmla="*/ 0 h 971640"/>
              <a:gd name="textAreaBottom" fmla="*/ 972000 h 9716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5" name="Google Shape;116;p8"/>
          <p:cNvSpPr/>
          <p:nvPr/>
        </p:nvSpPr>
        <p:spPr>
          <a:xfrm rot="5400000">
            <a:off x="7457760" y="3823560"/>
            <a:ext cx="1404360" cy="2093400"/>
          </a:xfrm>
          <a:custGeom>
            <a:avLst/>
            <a:gdLst>
              <a:gd name="textAreaLeft" fmla="*/ 0 w 1404360"/>
              <a:gd name="textAreaRight" fmla="*/ 1404720 w 1404360"/>
              <a:gd name="textAreaTop" fmla="*/ 0 h 2093400"/>
              <a:gd name="textAreaBottom" fmla="*/ 2093760 h 2093400"/>
            </a:gdLst>
            <a:ahLst/>
            <a:cxnLst/>
            <a:rect l="textAreaLeft" t="textAreaTop" r="textAreaRight" b="textAreaBottom"/>
            <a:pathLst>
              <a:path w="24039" h="44420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6" name="Google Shape;117;p8"/>
          <p:cNvSpPr/>
          <p:nvPr/>
        </p:nvSpPr>
        <p:spPr>
          <a:xfrm rot="10800000" flipH="1">
            <a:off x="8313480" y="4520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7" name="Google Shape;118;p8"/>
          <p:cNvSpPr/>
          <p:nvPr/>
        </p:nvSpPr>
        <p:spPr>
          <a:xfrm rot="10800000" flipH="1">
            <a:off x="6454800" y="4395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8" name="Google Shape;119;p8"/>
          <p:cNvSpPr/>
          <p:nvPr/>
        </p:nvSpPr>
        <p:spPr>
          <a:xfrm rot="10800000" flipH="1">
            <a:off x="5823360" y="4882680"/>
            <a:ext cx="97920" cy="982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9" name="Google Shape;120;p8"/>
          <p:cNvSpPr/>
          <p:nvPr/>
        </p:nvSpPr>
        <p:spPr>
          <a:xfrm rot="10800000" flipH="1">
            <a:off x="8749800" y="42325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10" name="Google Shape;121;p8"/>
          <p:cNvSpPr/>
          <p:nvPr/>
        </p:nvSpPr>
        <p:spPr>
          <a:xfrm rot="10800000" flipH="1">
            <a:off x="2364480" y="4789080"/>
            <a:ext cx="163080" cy="1630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11" name="Google Shape;122;p8"/>
          <p:cNvSpPr/>
          <p:nvPr/>
        </p:nvSpPr>
        <p:spPr>
          <a:xfrm flipH="1">
            <a:off x="180720" y="8301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/>
    <p:bodyStyle/>
    <p:otherStyle/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body"/>
          </p:nvPr>
        </p:nvSpPr>
        <p:spPr>
          <a:xfrm>
            <a:off x="718560" y="540000"/>
            <a:ext cx="3411360" cy="90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9" name="Google Shape;142;p10"/>
          <p:cNvSpPr/>
          <p:nvPr/>
        </p:nvSpPr>
        <p:spPr>
          <a:xfrm flipH="1">
            <a:off x="3425760" y="3056400"/>
            <a:ext cx="5986440" cy="2126880"/>
          </a:xfrm>
          <a:custGeom>
            <a:avLst/>
            <a:gdLst>
              <a:gd name="textAreaLeft" fmla="*/ -360 w 5986440"/>
              <a:gd name="textAreaRight" fmla="*/ 5986440 w 5986440"/>
              <a:gd name="textAreaTop" fmla="*/ 0 h 2126880"/>
              <a:gd name="textAreaBottom" fmla="*/ 2127240 h 2126880"/>
            </a:gdLst>
            <a:ahLst/>
            <a:cxnLst/>
            <a:rect l="textAreaLeft" t="textAreaTop" r="textAreaRight" b="textAreaBottom"/>
            <a:pathLst>
              <a:path w="143993" h="61524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0" name="Google Shape;143;p10"/>
          <p:cNvSpPr/>
          <p:nvPr/>
        </p:nvSpPr>
        <p:spPr>
          <a:xfrm rot="10800000" flipH="1">
            <a:off x="5737320" y="3381840"/>
            <a:ext cx="3675240" cy="1893600"/>
          </a:xfrm>
          <a:custGeom>
            <a:avLst/>
            <a:gdLst>
              <a:gd name="textAreaLeft" fmla="*/ -360 w 3675240"/>
              <a:gd name="textAreaRight" fmla="*/ 3675240 w 3675240"/>
              <a:gd name="textAreaTop" fmla="*/ 0 h 1893600"/>
              <a:gd name="textAreaBottom" fmla="*/ 1893960 h 189360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1" name="Google Shape;144;p10"/>
          <p:cNvSpPr/>
          <p:nvPr/>
        </p:nvSpPr>
        <p:spPr>
          <a:xfrm rot="315000">
            <a:off x="7305480" y="4459320"/>
            <a:ext cx="2113920" cy="996840"/>
          </a:xfrm>
          <a:custGeom>
            <a:avLst/>
            <a:gdLst>
              <a:gd name="textAreaLeft" fmla="*/ 0 w 2113920"/>
              <a:gd name="textAreaRight" fmla="*/ 2114280 w 2113920"/>
              <a:gd name="textAreaTop" fmla="*/ 0 h 996840"/>
              <a:gd name="textAreaBottom" fmla="*/ 997200 h 996840"/>
            </a:gdLst>
            <a:ahLst/>
            <a:cxnLst/>
            <a:rect l="textAreaLeft" t="textAreaTop" r="textAreaRight" b="textAreaBottom"/>
            <a:pathLst>
              <a:path w="49839" h="23502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2" name="Google Shape;145;p10"/>
          <p:cNvSpPr/>
          <p:nvPr/>
        </p:nvSpPr>
        <p:spPr>
          <a:xfrm flipH="1">
            <a:off x="5698800" y="47844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3" name="Google Shape;146;p10"/>
          <p:cNvSpPr/>
          <p:nvPr/>
        </p:nvSpPr>
        <p:spPr>
          <a:xfrm flipH="1">
            <a:off x="8043840" y="39430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4" name="Google Shape;147;p10"/>
          <p:cNvSpPr/>
          <p:nvPr/>
        </p:nvSpPr>
        <p:spPr>
          <a:xfrm flipH="1">
            <a:off x="8475840" y="3427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35" name="Google Shape;148;p10"/>
          <p:cNvSpPr/>
          <p:nvPr/>
        </p:nvSpPr>
        <p:spPr>
          <a:xfrm flipH="1">
            <a:off x="7442280" y="3557160"/>
            <a:ext cx="97920" cy="9828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/>
    <p:bodyStyle/>
    <p:otherStyle/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/>
    <p:bodyStyle/>
    <p:otherStyle/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/>
    <p:bodyStyle/>
    <p:otherStyle/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/>
    <p:bodyStyle/>
    <p:otherStyle/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9920" y="1920240"/>
            <a:ext cx="7091280" cy="127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709920" y="936000"/>
            <a:ext cx="2932560" cy="97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accent2"/>
                </a:solidFill>
                <a:latin typeface="Josefin Sans"/>
                <a:ea typeface="Josefin Sans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6" name="Google Shape;274;p17"/>
          <p:cNvSpPr/>
          <p:nvPr/>
        </p:nvSpPr>
        <p:spPr>
          <a:xfrm rot="10800000">
            <a:off x="3794760" y="3526560"/>
            <a:ext cx="5269320" cy="1617120"/>
          </a:xfrm>
          <a:custGeom>
            <a:avLst/>
            <a:gdLst>
              <a:gd name="textAreaLeft" fmla="*/ 0 w 5269320"/>
              <a:gd name="textAreaRight" fmla="*/ 5269680 w 5269320"/>
              <a:gd name="textAreaTop" fmla="*/ 0 h 1617120"/>
              <a:gd name="textAreaBottom" fmla="*/ 1617480 h 161712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7" name="Google Shape;275;p17"/>
          <p:cNvSpPr/>
          <p:nvPr/>
        </p:nvSpPr>
        <p:spPr>
          <a:xfrm flipH="1">
            <a:off x="4079520" y="0"/>
            <a:ext cx="3848400" cy="1015200"/>
          </a:xfrm>
          <a:custGeom>
            <a:avLst/>
            <a:gdLst>
              <a:gd name="textAreaLeft" fmla="*/ 360 w 3848400"/>
              <a:gd name="textAreaRight" fmla="*/ 3849120 w 3848400"/>
              <a:gd name="textAreaTop" fmla="*/ 0 h 1015200"/>
              <a:gd name="textAreaBottom" fmla="*/ 1015560 h 101520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8" name="Google Shape;276;p17"/>
          <p:cNvSpPr/>
          <p:nvPr/>
        </p:nvSpPr>
        <p:spPr>
          <a:xfrm>
            <a:off x="4806000" y="0"/>
            <a:ext cx="5605920" cy="1388160"/>
          </a:xfrm>
          <a:custGeom>
            <a:avLst/>
            <a:gdLst>
              <a:gd name="textAreaLeft" fmla="*/ 0 w 5605920"/>
              <a:gd name="textAreaRight" fmla="*/ 5606280 w 5605920"/>
              <a:gd name="textAreaTop" fmla="*/ 0 h 1388160"/>
              <a:gd name="textAreaBottom" fmla="*/ 1388520 h 138816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Google Shape;277;p17"/>
          <p:cNvSpPr/>
          <p:nvPr/>
        </p:nvSpPr>
        <p:spPr>
          <a:xfrm>
            <a:off x="4898160" y="3305520"/>
            <a:ext cx="4245480" cy="1837800"/>
          </a:xfrm>
          <a:custGeom>
            <a:avLst/>
            <a:gdLst>
              <a:gd name="textAreaLeft" fmla="*/ 0 w 4245480"/>
              <a:gd name="textAreaRight" fmla="*/ 4245840 w 4245480"/>
              <a:gd name="textAreaTop" fmla="*/ 0 h 1837800"/>
              <a:gd name="textAreaBottom" fmla="*/ 1838160 h 183780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Google Shape;278;p17"/>
          <p:cNvSpPr/>
          <p:nvPr/>
        </p:nvSpPr>
        <p:spPr>
          <a:xfrm flipH="1">
            <a:off x="5528880" y="3305520"/>
            <a:ext cx="3614040" cy="1837440"/>
          </a:xfrm>
          <a:custGeom>
            <a:avLst/>
            <a:gdLst>
              <a:gd name="textAreaLeft" fmla="*/ -360 w 3614040"/>
              <a:gd name="textAreaRight" fmla="*/ 3614040 w 3614040"/>
              <a:gd name="textAreaTop" fmla="*/ 0 h 1837440"/>
              <a:gd name="textAreaBottom" fmla="*/ 1837800 h 183744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1" name="Google Shape;279;p17"/>
          <p:cNvSpPr/>
          <p:nvPr/>
        </p:nvSpPr>
        <p:spPr>
          <a:xfrm flipH="1">
            <a:off x="5295960" y="0"/>
            <a:ext cx="3847680" cy="1218960"/>
          </a:xfrm>
          <a:custGeom>
            <a:avLst/>
            <a:gdLst>
              <a:gd name="textAreaLeft" fmla="*/ 360 w 3847680"/>
              <a:gd name="textAreaRight" fmla="*/ 3848400 w 3847680"/>
              <a:gd name="textAreaTop" fmla="*/ 0 h 1218960"/>
              <a:gd name="textAreaBottom" fmla="*/ 1219320 h 121896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80;p17"/>
          <p:cNvSpPr/>
          <p:nvPr/>
        </p:nvSpPr>
        <p:spPr>
          <a:xfrm rot="5400000">
            <a:off x="7269840" y="10558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81;p17"/>
          <p:cNvSpPr/>
          <p:nvPr/>
        </p:nvSpPr>
        <p:spPr>
          <a:xfrm rot="5400000">
            <a:off x="5917680" y="955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82;p17"/>
          <p:cNvSpPr/>
          <p:nvPr/>
        </p:nvSpPr>
        <p:spPr>
          <a:xfrm rot="16200000">
            <a:off x="6612480" y="903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5" name="Google Shape;283;p17"/>
          <p:cNvSpPr/>
          <p:nvPr/>
        </p:nvSpPr>
        <p:spPr>
          <a:xfrm rot="5400000">
            <a:off x="5261400" y="3211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Google Shape;284;p17"/>
          <p:cNvSpPr/>
          <p:nvPr/>
        </p:nvSpPr>
        <p:spPr>
          <a:xfrm rot="16200000" flipH="1">
            <a:off x="4341240" y="4753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Google Shape;285;p17"/>
          <p:cNvSpPr/>
          <p:nvPr/>
        </p:nvSpPr>
        <p:spPr>
          <a:xfrm rot="5400000" flipH="1">
            <a:off x="5325120" y="43297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Google Shape;286;p17"/>
          <p:cNvSpPr/>
          <p:nvPr/>
        </p:nvSpPr>
        <p:spPr>
          <a:xfrm rot="16200000" flipH="1">
            <a:off x="7105680" y="3674880"/>
            <a:ext cx="163080" cy="1630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244;p16"/>
          <p:cNvSpPr/>
          <p:nvPr/>
        </p:nvSpPr>
        <p:spPr>
          <a:xfrm rot="10800000" flipH="1">
            <a:off x="-35280" y="4375440"/>
            <a:ext cx="2504520" cy="768240"/>
          </a:xfrm>
          <a:custGeom>
            <a:avLst/>
            <a:gdLst>
              <a:gd name="textAreaLeft" fmla="*/ -360 w 2504520"/>
              <a:gd name="textAreaRight" fmla="*/ 2504520 w 2504520"/>
              <a:gd name="textAreaTop" fmla="*/ 0 h 768240"/>
              <a:gd name="textAreaBottom" fmla="*/ 768600 h 76824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0" name="Google Shape;245;p16"/>
          <p:cNvSpPr/>
          <p:nvPr/>
        </p:nvSpPr>
        <p:spPr>
          <a:xfrm flipH="1">
            <a:off x="6141960" y="0"/>
            <a:ext cx="2594520" cy="68400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684000"/>
              <a:gd name="textAreaBottom" fmla="*/ 684360 h 68400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1" name="Google Shape;246;p16"/>
          <p:cNvSpPr/>
          <p:nvPr/>
        </p:nvSpPr>
        <p:spPr>
          <a:xfrm>
            <a:off x="6632280" y="0"/>
            <a:ext cx="3779280" cy="935640"/>
          </a:xfrm>
          <a:custGeom>
            <a:avLst/>
            <a:gdLst>
              <a:gd name="textAreaLeft" fmla="*/ 0 w 3779280"/>
              <a:gd name="textAreaRight" fmla="*/ 3779640 w 3779280"/>
              <a:gd name="textAreaTop" fmla="*/ 0 h 935640"/>
              <a:gd name="textAreaBottom" fmla="*/ 936000 h 93564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" name="Google Shape;247;p16"/>
          <p:cNvSpPr/>
          <p:nvPr/>
        </p:nvSpPr>
        <p:spPr>
          <a:xfrm flipH="1">
            <a:off x="-720" y="4269960"/>
            <a:ext cx="2017800" cy="873360"/>
          </a:xfrm>
          <a:custGeom>
            <a:avLst/>
            <a:gdLst>
              <a:gd name="textAreaLeft" fmla="*/ -360 w 2017800"/>
              <a:gd name="textAreaRight" fmla="*/ 2017800 w 2017800"/>
              <a:gd name="textAreaTop" fmla="*/ 0 h 873360"/>
              <a:gd name="textAreaBottom" fmla="*/ 873720 h 87336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3" name="Google Shape;248;p16"/>
          <p:cNvSpPr/>
          <p:nvPr/>
        </p:nvSpPr>
        <p:spPr>
          <a:xfrm>
            <a:off x="0" y="4269960"/>
            <a:ext cx="1717560" cy="873360"/>
          </a:xfrm>
          <a:custGeom>
            <a:avLst/>
            <a:gdLst>
              <a:gd name="textAreaLeft" fmla="*/ 0 w 1717560"/>
              <a:gd name="textAreaRight" fmla="*/ 1717920 w 1717560"/>
              <a:gd name="textAreaTop" fmla="*/ 0 h 873360"/>
              <a:gd name="textAreaBottom" fmla="*/ 873720 h 87336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4" name="Google Shape;249;p16"/>
          <p:cNvSpPr/>
          <p:nvPr/>
        </p:nvSpPr>
        <p:spPr>
          <a:xfrm flipH="1">
            <a:off x="6961680" y="0"/>
            <a:ext cx="2594520" cy="821880"/>
          </a:xfrm>
          <a:custGeom>
            <a:avLst/>
            <a:gdLst>
              <a:gd name="textAreaLeft" fmla="*/ -360 w 2594520"/>
              <a:gd name="textAreaRight" fmla="*/ 2594520 w 2594520"/>
              <a:gd name="textAreaTop" fmla="*/ 0 h 821880"/>
              <a:gd name="textAreaBottom" fmla="*/ 822240 h 82188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5" name="Google Shape;250;p16"/>
          <p:cNvSpPr/>
          <p:nvPr/>
        </p:nvSpPr>
        <p:spPr>
          <a:xfrm rot="9281400" flipH="1">
            <a:off x="6963120" y="4203720"/>
            <a:ext cx="2227680" cy="918720"/>
          </a:xfrm>
          <a:custGeom>
            <a:avLst/>
            <a:gdLst>
              <a:gd name="textAreaLeft" fmla="*/ 360 w 2227680"/>
              <a:gd name="textAreaRight" fmla="*/ 2228400 w 2227680"/>
              <a:gd name="textAreaTop" fmla="*/ 0 h 918720"/>
              <a:gd name="textAreaBottom" fmla="*/ 919080 h 918720"/>
            </a:gdLst>
            <a:ahLst/>
            <a:cxnLst/>
            <a:rect l="textAreaLeft" t="textAreaTop" r="textAreaRight" b="textAreaBottom"/>
            <a:pathLst>
              <a:path w="246008" h="61867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6" name="Google Shape;251;p16"/>
          <p:cNvSpPr/>
          <p:nvPr/>
        </p:nvSpPr>
        <p:spPr>
          <a:xfrm rot="9280800" flipH="1">
            <a:off x="6019200" y="4397040"/>
            <a:ext cx="3782880" cy="1428120"/>
          </a:xfrm>
          <a:custGeom>
            <a:avLst/>
            <a:gdLst>
              <a:gd name="textAreaLeft" fmla="*/ 360 w 3782880"/>
              <a:gd name="textAreaRight" fmla="*/ 3783600 w 3782880"/>
              <a:gd name="textAreaTop" fmla="*/ 0 h 1428120"/>
              <a:gd name="textAreaBottom" fmla="*/ 1428480 h 1428120"/>
            </a:gdLst>
            <a:ahLst/>
            <a:cxnLst/>
            <a:rect l="textAreaLeft" t="textAreaTop" r="textAreaRight" b="textAreaBottom"/>
            <a:pathLst>
              <a:path w="264364" h="61984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7" name="Google Shape;252;p16"/>
          <p:cNvSpPr/>
          <p:nvPr/>
        </p:nvSpPr>
        <p:spPr>
          <a:xfrm rot="9281400">
            <a:off x="6013800" y="3898800"/>
            <a:ext cx="4264560" cy="1843560"/>
          </a:xfrm>
          <a:custGeom>
            <a:avLst/>
            <a:gdLst>
              <a:gd name="textAreaLeft" fmla="*/ 0 w 4264560"/>
              <a:gd name="textAreaRight" fmla="*/ 4264920 w 4264560"/>
              <a:gd name="textAreaTop" fmla="*/ 0 h 1843560"/>
              <a:gd name="textAreaBottom" fmla="*/ 1843920 h 1843560"/>
            </a:gdLst>
            <a:ahLst/>
            <a:cxnLst/>
            <a:rect l="textAreaLeft" t="textAreaTop" r="textAreaRight" b="textAreaBottom"/>
            <a:pathLst>
              <a:path w="264337" h="53519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253;p16"/>
          <p:cNvSpPr/>
          <p:nvPr/>
        </p:nvSpPr>
        <p:spPr>
          <a:xfrm rot="10800000" flipH="1">
            <a:off x="-874080" y="64080"/>
            <a:ext cx="2442960" cy="939600"/>
          </a:xfrm>
          <a:custGeom>
            <a:avLst/>
            <a:gdLst>
              <a:gd name="textAreaLeft" fmla="*/ 360 w 2442960"/>
              <a:gd name="textAreaRight" fmla="*/ 2443680 w 2442960"/>
              <a:gd name="textAreaTop" fmla="*/ 0 h 939600"/>
              <a:gd name="textAreaBottom" fmla="*/ 939960 h 939600"/>
            </a:gdLst>
            <a:ahLst/>
            <a:cxnLst/>
            <a:rect l="textAreaLeft" t="textAreaTop" r="textAreaRight" b="textAreaBottom"/>
            <a:pathLst>
              <a:path w="283357" h="76391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9" name="Google Shape;254;p16"/>
          <p:cNvSpPr/>
          <p:nvPr/>
        </p:nvSpPr>
        <p:spPr>
          <a:xfrm rot="9367800">
            <a:off x="-1140480" y="-337320"/>
            <a:ext cx="3153600" cy="1120680"/>
          </a:xfrm>
          <a:custGeom>
            <a:avLst/>
            <a:gdLst>
              <a:gd name="textAreaLeft" fmla="*/ 0 w 3153600"/>
              <a:gd name="textAreaRight" fmla="*/ 3153960 w 3153600"/>
              <a:gd name="textAreaTop" fmla="*/ 0 h 1120680"/>
              <a:gd name="textAreaBottom" fmla="*/ 1121040 h 1120680"/>
            </a:gdLst>
            <a:ahLst/>
            <a:cxnLst/>
            <a:rect l="textAreaLeft" t="textAreaTop" r="textAreaRight" b="textAreaBottom"/>
            <a:pathLst>
              <a:path w="264364" h="4392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0" name="Google Shape;255;p16"/>
          <p:cNvSpPr/>
          <p:nvPr/>
        </p:nvSpPr>
        <p:spPr>
          <a:xfrm rot="9944400" flipH="1">
            <a:off x="-1676880" y="-293760"/>
            <a:ext cx="3605040" cy="1194120"/>
          </a:xfrm>
          <a:custGeom>
            <a:avLst/>
            <a:gdLst>
              <a:gd name="textAreaLeft" fmla="*/ 360 w 3605040"/>
              <a:gd name="textAreaRight" fmla="*/ 3605760 w 3605040"/>
              <a:gd name="textAreaTop" fmla="*/ 0 h 1194120"/>
              <a:gd name="textAreaBottom" fmla="*/ 1194480 h 1194120"/>
            </a:gdLst>
            <a:ahLst/>
            <a:cxnLst/>
            <a:rect l="textAreaLeft" t="textAreaTop" r="textAreaRight" b="textAreaBottom"/>
            <a:pathLst>
              <a:path w="264364" h="4082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549880" y="3290400"/>
            <a:ext cx="4043520" cy="49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2" name="Google Shape;258;p16"/>
          <p:cNvSpPr/>
          <p:nvPr/>
        </p:nvSpPr>
        <p:spPr>
          <a:xfrm rot="5400000">
            <a:off x="2342160" y="48099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3" name="Google Shape;259;p16"/>
          <p:cNvSpPr/>
          <p:nvPr/>
        </p:nvSpPr>
        <p:spPr>
          <a:xfrm rot="5400000">
            <a:off x="989640" y="47095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4" name="Google Shape;260;p16"/>
          <p:cNvSpPr/>
          <p:nvPr/>
        </p:nvSpPr>
        <p:spPr>
          <a:xfrm rot="16200000">
            <a:off x="1684800" y="46573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5" name="Google Shape;261;p16"/>
          <p:cNvSpPr/>
          <p:nvPr/>
        </p:nvSpPr>
        <p:spPr>
          <a:xfrm rot="5400000">
            <a:off x="333720" y="407520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6" name="Google Shape;262;p16"/>
          <p:cNvSpPr/>
          <p:nvPr/>
        </p:nvSpPr>
        <p:spPr>
          <a:xfrm rot="5400000">
            <a:off x="957600" y="6008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7" name="Google Shape;263;p16"/>
          <p:cNvSpPr/>
          <p:nvPr/>
        </p:nvSpPr>
        <p:spPr>
          <a:xfrm rot="5400000">
            <a:off x="8565120" y="484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8" name="Google Shape;264;p16"/>
          <p:cNvSpPr/>
          <p:nvPr/>
        </p:nvSpPr>
        <p:spPr>
          <a:xfrm rot="16200000">
            <a:off x="234720" y="1003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Google Shape;265;p16"/>
          <p:cNvSpPr/>
          <p:nvPr/>
        </p:nvSpPr>
        <p:spPr>
          <a:xfrm rot="5400000">
            <a:off x="1477440" y="140400"/>
            <a:ext cx="163080" cy="1630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0" name="Google Shape;266;p16"/>
          <p:cNvSpPr/>
          <p:nvPr/>
        </p:nvSpPr>
        <p:spPr>
          <a:xfrm rot="5400000">
            <a:off x="8233560" y="43376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1" name="Google Shape;267;p16"/>
          <p:cNvSpPr/>
          <p:nvPr/>
        </p:nvSpPr>
        <p:spPr>
          <a:xfrm rot="5400000">
            <a:off x="7391160" y="45586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Google Shape;268;p16"/>
          <p:cNvSpPr/>
          <p:nvPr/>
        </p:nvSpPr>
        <p:spPr>
          <a:xfrm rot="16200000">
            <a:off x="8911080" y="35578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3" name="Google Shape;269;p16"/>
          <p:cNvSpPr/>
          <p:nvPr/>
        </p:nvSpPr>
        <p:spPr>
          <a:xfrm rot="5400000">
            <a:off x="7297200" y="5209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9920" y="1920240"/>
            <a:ext cx="7091280" cy="127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709920" y="936000"/>
            <a:ext cx="2932560" cy="97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8000" b="1" strike="noStrike" spc="-1">
                <a:solidFill>
                  <a:schemeClr val="accent2"/>
                </a:solidFill>
                <a:latin typeface="Josefin Sans"/>
                <a:ea typeface="Josefin Sans"/>
              </a:rPr>
              <a:t>xx%</a:t>
            </a:r>
            <a:endParaRPr lang="fr-FR" sz="8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6" name="Google Shape;274;p17"/>
          <p:cNvSpPr/>
          <p:nvPr/>
        </p:nvSpPr>
        <p:spPr>
          <a:xfrm rot="10800000">
            <a:off x="3794760" y="3526560"/>
            <a:ext cx="5269320" cy="1617120"/>
          </a:xfrm>
          <a:custGeom>
            <a:avLst/>
            <a:gdLst>
              <a:gd name="textAreaLeft" fmla="*/ 0 w 5269320"/>
              <a:gd name="textAreaRight" fmla="*/ 5269680 w 5269320"/>
              <a:gd name="textAreaTop" fmla="*/ 0 h 1617120"/>
              <a:gd name="textAreaBottom" fmla="*/ 1617480 h 161712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7" name="Google Shape;275;p17"/>
          <p:cNvSpPr/>
          <p:nvPr/>
        </p:nvSpPr>
        <p:spPr>
          <a:xfrm flipH="1">
            <a:off x="4079520" y="0"/>
            <a:ext cx="3848400" cy="1015200"/>
          </a:xfrm>
          <a:custGeom>
            <a:avLst/>
            <a:gdLst>
              <a:gd name="textAreaLeft" fmla="*/ 360 w 3848400"/>
              <a:gd name="textAreaRight" fmla="*/ 3849120 w 3848400"/>
              <a:gd name="textAreaTop" fmla="*/ 0 h 1015200"/>
              <a:gd name="textAreaBottom" fmla="*/ 1015560 h 1015200"/>
            </a:gdLst>
            <a:ahLst/>
            <a:cxnLst/>
            <a:rect l="textAreaLeft" t="textAreaTop" r="textAreaRight" b="textAreaBottom"/>
            <a:pathLst>
              <a:path w="299106" h="92815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8" name="Google Shape;276;p17"/>
          <p:cNvSpPr/>
          <p:nvPr/>
        </p:nvSpPr>
        <p:spPr>
          <a:xfrm>
            <a:off x="4806000" y="0"/>
            <a:ext cx="5605920" cy="1388160"/>
          </a:xfrm>
          <a:custGeom>
            <a:avLst/>
            <a:gdLst>
              <a:gd name="textAreaLeft" fmla="*/ 0 w 5605920"/>
              <a:gd name="textAreaRight" fmla="*/ 5606280 w 5605920"/>
              <a:gd name="textAreaTop" fmla="*/ 0 h 1388160"/>
              <a:gd name="textAreaBottom" fmla="*/ 1388520 h 1388160"/>
            </a:gdLst>
            <a:ahLst/>
            <a:cxnLst/>
            <a:rect l="textAreaLeft" t="textAreaTop" r="textAreaRight" b="textAreaBottom"/>
            <a:pathLst>
              <a:path w="295582" h="10771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Google Shape;277;p17"/>
          <p:cNvSpPr/>
          <p:nvPr/>
        </p:nvSpPr>
        <p:spPr>
          <a:xfrm>
            <a:off x="4898160" y="3305520"/>
            <a:ext cx="4245480" cy="1837800"/>
          </a:xfrm>
          <a:custGeom>
            <a:avLst/>
            <a:gdLst>
              <a:gd name="textAreaLeft" fmla="*/ 0 w 4245480"/>
              <a:gd name="textAreaRight" fmla="*/ 4245840 w 4245480"/>
              <a:gd name="textAreaTop" fmla="*/ 0 h 1837800"/>
              <a:gd name="textAreaBottom" fmla="*/ 1838160 h 1837800"/>
            </a:gdLst>
            <a:ahLst/>
            <a:cxnLst/>
            <a:rect l="textAreaLeft" t="textAreaTop" r="textAreaRight" b="textAreaBottom"/>
            <a:pathLst>
              <a:path w="285673" h="154588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Google Shape;278;p17"/>
          <p:cNvSpPr/>
          <p:nvPr/>
        </p:nvSpPr>
        <p:spPr>
          <a:xfrm flipH="1">
            <a:off x="5528880" y="3305520"/>
            <a:ext cx="3614040" cy="1837440"/>
          </a:xfrm>
          <a:custGeom>
            <a:avLst/>
            <a:gdLst>
              <a:gd name="textAreaLeft" fmla="*/ -360 w 3614040"/>
              <a:gd name="textAreaRight" fmla="*/ 3614040 w 3614040"/>
              <a:gd name="textAreaTop" fmla="*/ 0 h 1837440"/>
              <a:gd name="textAreaBottom" fmla="*/ 1837800 h 1837440"/>
            </a:gdLst>
            <a:ahLst/>
            <a:cxnLst/>
            <a:rect l="textAreaLeft" t="textAreaTop" r="textAreaRight" b="textAreaBottom"/>
            <a:pathLst>
              <a:path w="305002" h="196093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1" name="Google Shape;279;p17"/>
          <p:cNvSpPr/>
          <p:nvPr/>
        </p:nvSpPr>
        <p:spPr>
          <a:xfrm flipH="1">
            <a:off x="5295960" y="0"/>
            <a:ext cx="3847680" cy="1218960"/>
          </a:xfrm>
          <a:custGeom>
            <a:avLst/>
            <a:gdLst>
              <a:gd name="textAreaLeft" fmla="*/ 360 w 3847680"/>
              <a:gd name="textAreaRight" fmla="*/ 3848400 w 3847680"/>
              <a:gd name="textAreaTop" fmla="*/ 0 h 1218960"/>
              <a:gd name="textAreaBottom" fmla="*/ 1219320 h 1218960"/>
            </a:gdLst>
            <a:ahLst/>
            <a:cxnLst/>
            <a:rect l="textAreaLeft" t="textAreaTop" r="textAreaRight" b="textAreaBottom"/>
            <a:pathLst>
              <a:path w="294198" h="130204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80;p17"/>
          <p:cNvSpPr/>
          <p:nvPr/>
        </p:nvSpPr>
        <p:spPr>
          <a:xfrm rot="5400000">
            <a:off x="7269840" y="10558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81;p17"/>
          <p:cNvSpPr/>
          <p:nvPr/>
        </p:nvSpPr>
        <p:spPr>
          <a:xfrm rot="5400000">
            <a:off x="5917680" y="95544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82;p17"/>
          <p:cNvSpPr/>
          <p:nvPr/>
        </p:nvSpPr>
        <p:spPr>
          <a:xfrm rot="16200000">
            <a:off x="6612480" y="9036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5" name="Google Shape;283;p17"/>
          <p:cNvSpPr/>
          <p:nvPr/>
        </p:nvSpPr>
        <p:spPr>
          <a:xfrm rot="5400000">
            <a:off x="5261400" y="32112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Google Shape;284;p17"/>
          <p:cNvSpPr/>
          <p:nvPr/>
        </p:nvSpPr>
        <p:spPr>
          <a:xfrm rot="16200000" flipH="1">
            <a:off x="4341240" y="47534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Google Shape;285;p17"/>
          <p:cNvSpPr/>
          <p:nvPr/>
        </p:nvSpPr>
        <p:spPr>
          <a:xfrm rot="5400000" flipH="1">
            <a:off x="5325120" y="432972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Google Shape;286;p17"/>
          <p:cNvSpPr/>
          <p:nvPr/>
        </p:nvSpPr>
        <p:spPr>
          <a:xfrm rot="16200000" flipH="1">
            <a:off x="7105680" y="3674880"/>
            <a:ext cx="163080" cy="1630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40000" y="363240"/>
            <a:ext cx="806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884880" y="1499040"/>
            <a:ext cx="3200040" cy="61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5058720" y="1499040"/>
            <a:ext cx="3200040" cy="61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2971800" y="3109320"/>
            <a:ext cx="3200040" cy="614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6"/>
                </a:solidFill>
                <a:latin typeface="Josefin Sans"/>
                <a:ea typeface="Josefin Sans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34" name="Google Shape;295;p18"/>
          <p:cNvSpPr/>
          <p:nvPr/>
        </p:nvSpPr>
        <p:spPr>
          <a:xfrm rot="10800000" flipH="1">
            <a:off x="6627240" y="3798000"/>
            <a:ext cx="2810160" cy="1197720"/>
          </a:xfrm>
          <a:custGeom>
            <a:avLst/>
            <a:gdLst>
              <a:gd name="textAreaLeft" fmla="*/ 360 w 2810160"/>
              <a:gd name="textAreaRight" fmla="*/ 2810880 w 2810160"/>
              <a:gd name="textAreaTop" fmla="*/ 0 h 1197720"/>
              <a:gd name="textAreaBottom" fmla="*/ 1198080 h 119772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5" name="Google Shape;296;p18"/>
          <p:cNvSpPr/>
          <p:nvPr/>
        </p:nvSpPr>
        <p:spPr>
          <a:xfrm rot="10800000" flipH="1">
            <a:off x="6286680" y="4590720"/>
            <a:ext cx="2860200" cy="751320"/>
          </a:xfrm>
          <a:custGeom>
            <a:avLst/>
            <a:gdLst>
              <a:gd name="textAreaLeft" fmla="*/ -360 w 2860200"/>
              <a:gd name="textAreaRight" fmla="*/ 2860200 w 2860200"/>
              <a:gd name="textAreaTop" fmla="*/ 0 h 751320"/>
              <a:gd name="textAreaBottom" fmla="*/ 751680 h 75132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6" name="Google Shape;297;p18"/>
          <p:cNvSpPr/>
          <p:nvPr/>
        </p:nvSpPr>
        <p:spPr>
          <a:xfrm flipH="1">
            <a:off x="6239880" y="47422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7" name="Google Shape;298;p18"/>
          <p:cNvSpPr/>
          <p:nvPr/>
        </p:nvSpPr>
        <p:spPr>
          <a:xfrm flipH="1">
            <a:off x="7867800" y="44841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Google Shape;299;p18"/>
          <p:cNvSpPr/>
          <p:nvPr/>
        </p:nvSpPr>
        <p:spPr>
          <a:xfrm flipH="1">
            <a:off x="7496640" y="4087080"/>
            <a:ext cx="1990080" cy="1053720"/>
          </a:xfrm>
          <a:custGeom>
            <a:avLst/>
            <a:gdLst>
              <a:gd name="textAreaLeft" fmla="*/ 360 w 1990080"/>
              <a:gd name="textAreaRight" fmla="*/ 1990800 w 1990080"/>
              <a:gd name="textAreaTop" fmla="*/ 0 h 1053720"/>
              <a:gd name="textAreaBottom" fmla="*/ 1054080 h 1053720"/>
            </a:gdLst>
            <a:ahLst/>
            <a:cxnLst/>
            <a:rect l="textAreaLeft" t="textAreaTop" r="textAreaRight" b="textAreaBottom"/>
            <a:pathLst>
              <a:path w="80952" h="42859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Google Shape;300;p18"/>
          <p:cNvSpPr/>
          <p:nvPr/>
        </p:nvSpPr>
        <p:spPr>
          <a:xfrm flipH="1">
            <a:off x="8130240" y="40870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0" name="Google Shape;301;p18"/>
          <p:cNvSpPr/>
          <p:nvPr/>
        </p:nvSpPr>
        <p:spPr>
          <a:xfrm flipH="1">
            <a:off x="8851680" y="344484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Google Shape;302;p18"/>
          <p:cNvSpPr/>
          <p:nvPr/>
        </p:nvSpPr>
        <p:spPr>
          <a:xfrm flipH="1">
            <a:off x="-249120" y="82080"/>
            <a:ext cx="2810160" cy="1197720"/>
          </a:xfrm>
          <a:custGeom>
            <a:avLst/>
            <a:gdLst>
              <a:gd name="textAreaLeft" fmla="*/ 360 w 2810160"/>
              <a:gd name="textAreaRight" fmla="*/ 2810880 w 2810160"/>
              <a:gd name="textAreaTop" fmla="*/ 0 h 1197720"/>
              <a:gd name="textAreaBottom" fmla="*/ 1198080 h 1197720"/>
            </a:gdLst>
            <a:ahLst/>
            <a:cxnLst/>
            <a:rect l="textAreaLeft" t="textAreaTop" r="textAreaRight" b="textAreaBottom"/>
            <a:pathLst>
              <a:path w="64695" h="36451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" name="Google Shape;303;p18"/>
          <p:cNvSpPr/>
          <p:nvPr/>
        </p:nvSpPr>
        <p:spPr>
          <a:xfrm flipH="1">
            <a:off x="39960" y="-264240"/>
            <a:ext cx="2860200" cy="751320"/>
          </a:xfrm>
          <a:custGeom>
            <a:avLst/>
            <a:gdLst>
              <a:gd name="textAreaLeft" fmla="*/ -360 w 2860200"/>
              <a:gd name="textAreaRight" fmla="*/ 2860200 w 2860200"/>
              <a:gd name="textAreaTop" fmla="*/ 0 h 751320"/>
              <a:gd name="textAreaBottom" fmla="*/ 751680 h 751320"/>
            </a:gdLst>
            <a:ahLst/>
            <a:cxnLst/>
            <a:rect l="textAreaLeft" t="textAreaTop" r="textAreaRight" b="textAreaBottom"/>
            <a:pathLst>
              <a:path w="72716" h="43165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3" name="Google Shape;304;p18"/>
          <p:cNvSpPr/>
          <p:nvPr/>
        </p:nvSpPr>
        <p:spPr>
          <a:xfrm rot="10800000" flipH="1">
            <a:off x="1155960" y="43056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4" name="Google Shape;305;p18"/>
          <p:cNvSpPr/>
          <p:nvPr/>
        </p:nvSpPr>
        <p:spPr>
          <a:xfrm rot="10800000" flipH="1">
            <a:off x="-298440" y="-63000"/>
            <a:ext cx="1990080" cy="1053720"/>
          </a:xfrm>
          <a:custGeom>
            <a:avLst/>
            <a:gdLst>
              <a:gd name="textAreaLeft" fmla="*/ 360 w 1990080"/>
              <a:gd name="textAreaRight" fmla="*/ 1990800 w 1990080"/>
              <a:gd name="textAreaTop" fmla="*/ 0 h 1053720"/>
              <a:gd name="textAreaBottom" fmla="*/ 1054080 h 1053720"/>
            </a:gdLst>
            <a:ahLst/>
            <a:cxnLst/>
            <a:rect l="textAreaLeft" t="textAreaTop" r="textAreaRight" b="textAreaBottom"/>
            <a:pathLst>
              <a:path w="80952" h="42859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5" name="Google Shape;306;p18"/>
          <p:cNvSpPr/>
          <p:nvPr/>
        </p:nvSpPr>
        <p:spPr>
          <a:xfrm rot="10800000" flipH="1">
            <a:off x="960480" y="89208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6" name="Google Shape;307;p18"/>
          <p:cNvSpPr/>
          <p:nvPr/>
        </p:nvSpPr>
        <p:spPr>
          <a:xfrm flipH="1">
            <a:off x="2802960" y="232200"/>
            <a:ext cx="97920" cy="982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34560" bIns="3456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7" name="Google Shape;308;p18"/>
          <p:cNvSpPr/>
          <p:nvPr/>
        </p:nvSpPr>
        <p:spPr>
          <a:xfrm rot="10800000" flipH="1">
            <a:off x="172440" y="1469880"/>
            <a:ext cx="163080" cy="1630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57600" bIns="57600" anchor="ctr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396875" y="-325120"/>
            <a:ext cx="8183880" cy="367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-GB" sz="4500" b="1" strike="noStrike" spc="-1">
                <a:solidFill>
                  <a:schemeClr val="dk1"/>
                </a:solidFill>
                <a:latin typeface="Arial Black" panose="020B0A04020102020204" charset="0"/>
                <a:ea typeface="Josefin Sans"/>
                <a:cs typeface="Arial Black" panose="020B0A04020102020204" charset="0"/>
              </a:rPr>
            </a:br>
            <a:br>
              <a:rPr lang="en-GB" sz="4500" b="1" strike="noStrike" spc="-1">
                <a:solidFill>
                  <a:schemeClr val="dk1"/>
                </a:solidFill>
                <a:latin typeface="Arial Black" panose="020B0A04020102020204" charset="0"/>
                <a:ea typeface="Josefin Sans"/>
                <a:cs typeface="Arial Black" panose="020B0A04020102020204" charset="0"/>
              </a:rPr>
            </a:br>
            <a:br>
              <a:rPr lang="en-GB" sz="4500" b="1" strike="noStrike" spc="-1">
                <a:solidFill>
                  <a:schemeClr val="dk1"/>
                </a:solidFill>
                <a:latin typeface="Arial Black" panose="020B0A04020102020204" charset="0"/>
                <a:ea typeface="Josefin Sans"/>
                <a:cs typeface="Arial Black" panose="020B0A04020102020204" charset="0"/>
              </a:rPr>
            </a:br>
            <a:r>
              <a:rPr lang="en-US" altLang="en-GB" sz="6000" b="1" strike="noStrike" spc="-1">
                <a:solidFill>
                  <a:schemeClr val="dk1"/>
                </a:solidFill>
                <a:latin typeface="Arial Black" panose="020B0A04020102020204" charset="0"/>
                <a:ea typeface="Josefin Sans"/>
                <a:cs typeface="Arial Black" panose="020B0A04020102020204" charset="0"/>
              </a:rPr>
              <a:t>TITLE : </a:t>
            </a:r>
            <a:r>
              <a:rPr lang="en-US" altLang="en-US" sz="6000" b="1" strike="noStrike" spc="-1">
                <a:solidFill>
                  <a:schemeClr val="dk1"/>
                </a:solidFill>
                <a:latin typeface="Arial Black" panose="020B0A04020102020204" charset="0"/>
                <a:ea typeface="Josefin Sans"/>
                <a:cs typeface="Arial Black" panose="020B0A04020102020204" charset="0"/>
              </a:rPr>
              <a:t>Waste Sorting Using Computer Vision</a:t>
            </a:r>
            <a:endParaRPr lang="en-US" altLang="en-US" sz="6000" b="1" strike="noStrike" spc="-1">
              <a:solidFill>
                <a:schemeClr val="dk1"/>
              </a:solidFill>
              <a:latin typeface="Arial Black" panose="020B0A04020102020204" charset="0"/>
              <a:ea typeface="Josefin Sans"/>
              <a:cs typeface="Arial Black" panose="020B0A04020102020204" charset="0"/>
            </a:endParaRPr>
          </a:p>
        </p:txBody>
      </p:sp>
      <p:sp>
        <p:nvSpPr>
          <p:cNvPr id="838" name="PlaceHolder 2"/>
          <p:cNvSpPr>
            <a:spLocks noGrp="1"/>
          </p:cNvSpPr>
          <p:nvPr>
            <p:ph type="subTitle"/>
          </p:nvPr>
        </p:nvSpPr>
        <p:spPr>
          <a:xfrm>
            <a:off x="819000" y="3352680"/>
            <a:ext cx="7515000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5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OpenSymbol"/>
              </a:rPr>
              <a:t>                                                                                       </a:t>
            </a:r>
            <a:endParaRPr lang="en-US" altLang="en-US" sz="8000" b="1" strike="noStrike" spc="-1">
              <a:solidFill>
                <a:srgbClr val="000000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6530" y="309880"/>
            <a:ext cx="6681470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/>
              <a:t>Future Scope :</a:t>
            </a:r>
            <a:endParaRPr lang="en-US" alt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Plastic Subtype Detection: Use hyperspectral/NIR imaging for PET, HDPE, etc.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Edge Deployment: Install models on smart cameras at sorting plants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IoT Integration: Smart bins with AI waste detection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City-wide Networks: Unified waste tracking systems in smart cities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Continuous Learning: Online learning for evolving waste patterns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2885" y="92075"/>
            <a:ext cx="7798435" cy="4228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800" b="1"/>
              <a:t>Conclusion :</a:t>
            </a:r>
            <a:endParaRPr lang="en-US" altLang="en-US" sz="2800" b="1"/>
          </a:p>
          <a:p>
            <a:endParaRPr lang="en-US" altLang="en-US" sz="28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CNN-based systems can significantly improve waste sorting accuracy.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Enhances recycling rates, reduces human error, and cuts labor costs.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Real-world implementation (e.g., in Sweden) shows measurable environmental and economic impact.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A promising step toward AI-powered sustainable waste management.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286000" y="2387600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eaLnBrk="1" hangingPunct="1"/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Thanking you</a:t>
            </a:r>
            <a:r>
              <a:rPr sz="40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…</a:t>
            </a:r>
            <a:endParaRPr lang="en-US" sz="4000" b="1" dirty="0"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0" y="800100"/>
            <a:ext cx="4572000" cy="3543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Abstract 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Problem Statement  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Objective  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Data Collection and Preparation  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Proposed Solution (Methodology)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Model Performance Evaluation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Future Scope  </a:t>
            </a:r>
            <a:endParaRPr lang="en-US" altLang="zh-CN" sz="1865" b="0" i="0" u="none" strike="noStrike" kern="0" cap="none" spc="0" baseline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65" ker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Conclusion </a:t>
            </a:r>
            <a:endParaRPr lang="en-US" altLang="zh-CN" sz="1865" ker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43940" y="41148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kern="0">
                <a:solidFill>
                  <a:srgbClr val="21316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Content :</a:t>
            </a:r>
            <a:endParaRPr lang="en-US" altLang="zh-CN" sz="2400" b="1" kern="0">
              <a:solidFill>
                <a:srgbClr val="21316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2"/>
          <p:cNvSpPr>
            <a:spLocks noGrp="1"/>
          </p:cNvSpPr>
          <p:nvPr>
            <p:ph/>
          </p:nvPr>
        </p:nvSpPr>
        <p:spPr>
          <a:xfrm>
            <a:off x="685800" y="2543040"/>
            <a:ext cx="777204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fr-FR" sz="1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en-US" alt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6395" y="725170"/>
            <a:ext cx="8265795" cy="3168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/>
              <a:t> </a:t>
            </a:r>
            <a:r>
              <a:rPr lang="en-US" altLang="en-US" sz="2400" b="1"/>
              <a:t>Abstract :</a:t>
            </a:r>
            <a:endParaRPr lang="en-US" altLang="en-US" sz="2400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Waste misclassification is a major issue in recycling plants, reducing efficiency and increasing environmental impact.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This project explores how Convolutional Neural Networks (CNNs) can be used to automate and improve waste sorting accuracy.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The solution aims to enhance sustainability, reduce human error, and optimize operations in waste management systems.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3"/>
          <p:cNvSpPr>
            <a:spLocks noGrp="1"/>
          </p:cNvSpPr>
          <p:nvPr>
            <p:ph type="subTitle"/>
          </p:nvPr>
        </p:nvSpPr>
        <p:spPr>
          <a:xfrm>
            <a:off x="714375" y="2687320"/>
            <a:ext cx="4780915" cy="10458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ctr">
              <a:buNone/>
            </a:pPr>
            <a:r>
              <a:rPr lang="en-US" sz="500" b="0" strike="noStrike" spc="-1">
                <a:solidFill>
                  <a:schemeClr val="dk2"/>
                </a:solidFill>
                <a:latin typeface="Open Sans"/>
                <a:ea typeface="Open Sans"/>
              </a:rPr>
              <a:t> </a:t>
            </a:r>
            <a:endParaRPr lang="en-US" sz="500" b="0" strike="noStrike" spc="-1">
              <a:solidFill>
                <a:schemeClr val="dk2"/>
              </a:solidFill>
              <a:latin typeface="Open Sans"/>
              <a:ea typeface="Open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1460" y="0"/>
            <a:ext cx="7460615" cy="2703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/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93395" y="171450"/>
            <a:ext cx="7985760" cy="4751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 u="sng"/>
              <a:t>Problem Statement</a:t>
            </a:r>
            <a:endParaRPr lang="en-US" altLang="en-US" sz="2400" b="1" u="sng"/>
          </a:p>
          <a:p>
            <a:r>
              <a:rPr lang="en-US" altLang="en-US" sz="2400" b="1" u="sng"/>
              <a:t>Manual sorting of waste is:</a:t>
            </a:r>
            <a:endParaRPr lang="en-US" altLang="en-US" sz="2400" b="1" u="sng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Time-consuming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Inconsistent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Labor-intensive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Incorrect sorting leads to: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Contaminated recycling streams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Lower recycling rates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Increased landfill usage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55650" y="915670"/>
            <a:ext cx="8122920" cy="3225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/>
              <a:t>Objective :</a:t>
            </a:r>
            <a:endParaRPr lang="en-US" alt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Automate waste classification using computer vision.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Improve the accuracy of identifying materials: plastic, glass, metal, paper.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Minimize human intervention and reduce operational costs.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Contribute to sustainable and smart waste management.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06425" y="488950"/>
            <a:ext cx="8003540" cy="4495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/>
              <a:t>Data Collection and Preparation :</a:t>
            </a:r>
            <a:endParaRPr lang="en-US" alt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Dataset: Images of labeled waste (plastic, metal, glass, paper).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Preprocessing Steps: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Resize images to standard input size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Normalize pixel values (0–1 scale)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Apply data augmentation (rotation, flip, zoom)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Clean and verify labels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Splitting: 80% training, 10% validation, 10% testing</a:t>
            </a:r>
            <a:endParaRPr lang="en-US" altLang="en-US"/>
          </a:p>
          <a:p>
            <a:r>
              <a:rPr lang="en-US" altLang="en-US"/>
              <a:t>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3045" y="206375"/>
            <a:ext cx="7823835" cy="4876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400" b="1"/>
              <a:t>Proposed Solution (Methodology) :</a:t>
            </a:r>
            <a:endParaRPr lang="en-US" altLang="en-US" sz="2400" b="1"/>
          </a:p>
          <a:p>
            <a:endParaRPr lang="en-US" alt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Model Used: CNN (e.g., ResNet, MobileNet)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Architecture: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Convolution + ReLU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Pooling layers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Fully connected layers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Softmax output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5605" y="864235"/>
            <a:ext cx="75939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ym typeface="+mn-ea"/>
              </a:rPr>
              <a:t>Training:</a:t>
            </a:r>
            <a:endParaRPr lang="en-US" altLang="en-US" b="1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Loss Function: Categorical Cross-Entropy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Optimizer: Adam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Accuracy Metric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(Include a block diagram of the CNN if needed)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160020" y="123825"/>
            <a:ext cx="5175885" cy="513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Performance Evaluation: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Accuracy: Achieved 90–95% classification accuracy on test set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Confusion Matrix: Identified confusion between similar materials (e.g., PET vs. HDPE)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Precision/Recall: High for glass and metal, moderate for plastic subtypes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Improvements: Applied fine-tuning and data balancing techniques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6760" y="828675"/>
            <a:ext cx="353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1_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WPS Slides</Application>
  <PresentationFormat/>
  <Paragraphs>134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65</vt:i4>
      </vt:variant>
      <vt:variant>
        <vt:lpstr>幻灯片标题</vt:lpstr>
      </vt:variant>
      <vt:variant>
        <vt:i4>12</vt:i4>
      </vt:variant>
    </vt:vector>
  </HeadingPairs>
  <TitlesOfParts>
    <vt:vector size="94" baseType="lpstr">
      <vt:lpstr>Arial</vt:lpstr>
      <vt:lpstr>SimSun</vt:lpstr>
      <vt:lpstr>Wingdings</vt:lpstr>
      <vt:lpstr>Arial</vt:lpstr>
      <vt:lpstr>OpenSymbol</vt:lpstr>
      <vt:lpstr>Symbol</vt:lpstr>
      <vt:lpstr>Josefin Sans</vt:lpstr>
      <vt:lpstr>Segoe Print</vt:lpstr>
      <vt:lpstr>Arial Black</vt:lpstr>
      <vt:lpstr>Wingdings</vt:lpstr>
      <vt:lpstr>Open Sans</vt:lpstr>
      <vt:lpstr>Wingdings 2</vt:lpstr>
      <vt:lpstr>Times New Roman</vt:lpstr>
      <vt:lpstr>Georgia</vt:lpstr>
      <vt:lpstr>Microsoft YaHei</vt:lpstr>
      <vt:lpstr>Arial Unicode MS</vt:lpstr>
      <vt:lpstr>Calibri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Aquatic and Physical Therapy Center XL by Slidesgo</vt:lpstr>
      <vt:lpstr>Slidesgo Final Pages</vt:lpstr>
      <vt:lpstr>Slidesgo Final Pages</vt:lpstr>
      <vt:lpstr>Slidesgo Final Pages</vt:lpstr>
      <vt:lpstr>1_Aquatic and Physical Therapy Center XL by Slidesgo</vt:lpstr>
      <vt:lpstr>   TITLE : Easy Leave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TITLE : Easy Leave Management System</dc:title>
  <dc:creator/>
  <cp:lastModifiedBy>kiran kiran.</cp:lastModifiedBy>
  <cp:revision>3</cp:revision>
  <dcterms:created xsi:type="dcterms:W3CDTF">2025-04-04T15:33:00Z</dcterms:created>
  <dcterms:modified xsi:type="dcterms:W3CDTF">2025-04-08T08:52:07Z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  <property fmtid="{D5CDD505-2E9C-101B-9397-08002B2CF9AE}" pid="3" name="ICV">
    <vt:lpwstr>2AE47850FB6540D082FF69D6C18F7FB4_13</vt:lpwstr>
  </property>
  <property fmtid="{D5CDD505-2E9C-101B-9397-08002B2CF9AE}" pid="4" name="KSOProductBuildVer">
    <vt:lpwstr>1033-12.2.0.20782</vt:lpwstr>
  </property>
</Properties>
</file>