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286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72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5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7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3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6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6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ham/Parts-Crib/blob/master/Documentation/ProjectProposal%20Colin%20LeDonne%20Parts%20Crib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ham/Parts-Crib/blob/master/Documentation/Budget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sperham/Parts-Crib/blob/master/Documentation/Colin%20Project%20Schedual.m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F3B6-57F7-4491-A2A6-B1C4DC13F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STM32 and VCNL 4010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004A8-5780-4FDC-8F1C-C1217F49A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Colin </a:t>
            </a:r>
            <a:r>
              <a:rPr lang="en-CA" dirty="0" err="1"/>
              <a:t>LeDonne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0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515B-EE75-4552-964C-320556EA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DB615-D70A-4226-8358-82E1402F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650055"/>
            <a:ext cx="8767099" cy="3441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4E433-0EBF-4F75-8E43-8AA636334935}"/>
              </a:ext>
            </a:extLst>
          </p:cNvPr>
          <p:cNvSpPr txBox="1"/>
          <p:nvPr/>
        </p:nvSpPr>
        <p:spPr>
          <a:xfrm>
            <a:off x="1470211" y="5459506"/>
            <a:ext cx="770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Proposal: </a:t>
            </a:r>
            <a:r>
              <a:rPr lang="en-CA" dirty="0">
                <a:hlinkClick r:id="rId3"/>
              </a:rPr>
              <a:t>https://github.com/asperham/Parts-Crib/blob/master/Documentation/ProjectProposal%20Colin%20LeDonne%20Parts%20Crib.pdf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18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31E4-EEB1-4AC8-933C-2C82251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CAC5-FA1A-4544-9FAA-86E98285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9" y="1887910"/>
            <a:ext cx="11012935" cy="19938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C835F-3A2D-499F-B729-2EDCEBEB9931}"/>
              </a:ext>
            </a:extLst>
          </p:cNvPr>
          <p:cNvSpPr txBox="1"/>
          <p:nvPr/>
        </p:nvSpPr>
        <p:spPr>
          <a:xfrm>
            <a:off x="896469" y="4437497"/>
            <a:ext cx="611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budget: </a:t>
            </a:r>
            <a:r>
              <a:rPr lang="en-CA" dirty="0">
                <a:hlinkClick r:id="rId3"/>
              </a:rPr>
              <a:t>https://github.com/asperham/Parts-Crib/blob/master/Documentation/Budget.xlsx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765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11D1-F471-43C3-9069-421E527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0"/>
            <a:ext cx="9601200" cy="1485900"/>
          </a:xfrm>
        </p:spPr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D77A-9376-4446-95CD-2296DFE39B88}"/>
              </a:ext>
            </a:extLst>
          </p:cNvPr>
          <p:cNvSpPr txBox="1"/>
          <p:nvPr/>
        </p:nvSpPr>
        <p:spPr>
          <a:xfrm>
            <a:off x="690283" y="6254251"/>
            <a:ext cx="77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Schedule: </a:t>
            </a:r>
            <a:r>
              <a:rPr lang="en-CA" dirty="0">
                <a:hlinkClick r:id="rId2"/>
              </a:rPr>
              <a:t>https://github.com/asperham/Parts-Crib/blob/master/Documentation/Colin%20Project%20Schedual.mpp</a:t>
            </a:r>
            <a:endParaRPr lang="en-CA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DFF223-971A-41B6-ABEA-8DA21DA35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3741"/>
            <a:ext cx="8240460" cy="55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2BB-25D1-44B4-B63D-EEA4FFE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</a:t>
            </a:r>
          </a:p>
        </p:txBody>
      </p:sp>
      <p:pic>
        <p:nvPicPr>
          <p:cNvPr id="5" name="Content Placeholder 4" descr="A close up of a white wall&#10;&#10;Description automatically generated">
            <a:extLst>
              <a:ext uri="{FF2B5EF4-FFF2-40B4-BE49-F238E27FC236}">
                <a16:creationId xmlns:a16="http://schemas.microsoft.com/office/drawing/2014/main" id="{AA3C4215-DFDA-4C1C-8638-5F1491E4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2171700"/>
            <a:ext cx="4011168" cy="3581400"/>
          </a:xfrm>
        </p:spPr>
      </p:pic>
      <p:pic>
        <p:nvPicPr>
          <p:cNvPr id="7" name="Picture 6" descr="A hand holding a circuit board&#10;&#10;Description automatically generated">
            <a:extLst>
              <a:ext uri="{FF2B5EF4-FFF2-40B4-BE49-F238E27FC236}">
                <a16:creationId xmlns:a16="http://schemas.microsoft.com/office/drawing/2014/main" id="{2E183036-3B7A-4897-AF99-2F60969B5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39" y="2171700"/>
            <a:ext cx="3109073" cy="4145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69FCB-D83A-423B-B551-4E80CEC19625}"/>
              </a:ext>
            </a:extLst>
          </p:cNvPr>
          <p:cNvSpPr txBox="1"/>
          <p:nvPr/>
        </p:nvSpPr>
        <p:spPr>
          <a:xfrm>
            <a:off x="1272988" y="1699043"/>
            <a:ext cx="38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3D object file made in </a:t>
            </a:r>
            <a:r>
              <a:rPr lang="en-CA" dirty="0" err="1"/>
              <a:t>autoCAD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514D6-32ED-4BF9-8AF2-CF079A068850}"/>
              </a:ext>
            </a:extLst>
          </p:cNvPr>
          <p:cNvSpPr txBox="1"/>
          <p:nvPr/>
        </p:nvSpPr>
        <p:spPr>
          <a:xfrm>
            <a:off x="7962339" y="1685596"/>
            <a:ext cx="301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PCB in enclosure</a:t>
            </a:r>
          </a:p>
        </p:txBody>
      </p:sp>
    </p:spTree>
    <p:extLst>
      <p:ext uri="{BB962C8B-B14F-4D97-AF65-F5344CB8AC3E}">
        <p14:creationId xmlns:p14="http://schemas.microsoft.com/office/powerpoint/2010/main" val="29558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2C39-EF1F-4C5A-99A3-607392E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ACF58-9B7C-4D15-9575-2355672FE9C6}"/>
              </a:ext>
            </a:extLst>
          </p:cNvPr>
          <p:cNvSpPr txBox="1"/>
          <p:nvPr/>
        </p:nvSpPr>
        <p:spPr>
          <a:xfrm>
            <a:off x="1488140" y="1428750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Uses I2C for I/O</a:t>
            </a:r>
          </a:p>
        </p:txBody>
      </p:sp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6DB714BA-0CB9-44D9-B295-F22B42BB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9" y="1957284"/>
            <a:ext cx="5067569" cy="470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F6279-E633-427C-B65F-7C4D5A10E095}"/>
              </a:ext>
            </a:extLst>
          </p:cNvPr>
          <p:cNvSpPr txBox="1"/>
          <p:nvPr/>
        </p:nvSpPr>
        <p:spPr>
          <a:xfrm>
            <a:off x="7068670" y="1951672"/>
            <a:ext cx="1761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object gets closer, Proximity gets higher and ambient gets lower </a:t>
            </a:r>
          </a:p>
        </p:txBody>
      </p:sp>
    </p:spTree>
    <p:extLst>
      <p:ext uri="{BB962C8B-B14F-4D97-AF65-F5344CB8AC3E}">
        <p14:creationId xmlns:p14="http://schemas.microsoft.com/office/powerpoint/2010/main" val="1006699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174</TotalTime>
  <Words>121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STM32 and VCNL 4010 sensor</vt:lpstr>
      <vt:lpstr>Proposal</vt:lpstr>
      <vt:lpstr>Budget</vt:lpstr>
      <vt:lpstr>Schedule</vt:lpstr>
      <vt:lpstr>Hardware </vt:lpstr>
      <vt:lpstr>Readings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and VCNL 4010 sensor</dc:title>
  <dc:creator>colin ledonne</dc:creator>
  <cp:lastModifiedBy>colin ledonne</cp:lastModifiedBy>
  <cp:revision>5</cp:revision>
  <dcterms:created xsi:type="dcterms:W3CDTF">2019-11-28T13:27:35Z</dcterms:created>
  <dcterms:modified xsi:type="dcterms:W3CDTF">2019-11-28T16:22:22Z</dcterms:modified>
</cp:coreProperties>
</file>