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78E87-29D5-534B-9446-B5A7122B59B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AF3D-98BC-A44B-83FD-D4BF41DB1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9F2-5999-3042-8C30-87A862111DF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5F9DD-C677-1949-96BF-32303E16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60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60F-8FB7-452B-B44F-95F79322C78E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E75D-DD8E-4FAC-8F7A-B995024A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Knowing more than how to spell 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B. Morrissey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One I Promise!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doesn't our company have a mobile app? Let's make one!</a:t>
            </a:r>
          </a:p>
          <a:p>
            <a:r>
              <a:rPr lang="en-US" dirty="0" smtClean="0"/>
              <a:t>Stakeholder interviews</a:t>
            </a:r>
          </a:p>
          <a:p>
            <a:r>
              <a:rPr lang="en-US" dirty="0" smtClean="0"/>
              <a:t>Personas</a:t>
            </a:r>
          </a:p>
          <a:p>
            <a:r>
              <a:rPr lang="en-US" dirty="0" smtClean="0"/>
              <a:t>Mood boards</a:t>
            </a:r>
          </a:p>
          <a:p>
            <a:r>
              <a:rPr lang="en-US" dirty="0" smtClean="0"/>
              <a:t>Workflow diagrams</a:t>
            </a:r>
          </a:p>
          <a:p>
            <a:r>
              <a:rPr lang="en-US" dirty="0" smtClean="0"/>
              <a:t>Wireframes</a:t>
            </a:r>
          </a:p>
          <a:p>
            <a:r>
              <a:rPr lang="en-US" dirty="0" smtClean="0"/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7073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I lied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company's intranet doesn't get much traffic. Let's redesign it it!</a:t>
            </a:r>
          </a:p>
          <a:p>
            <a:r>
              <a:rPr lang="en-US" dirty="0" smtClean="0"/>
              <a:t>Content audit</a:t>
            </a:r>
            <a:endParaRPr lang="en-US" dirty="0"/>
          </a:p>
          <a:p>
            <a:r>
              <a:rPr lang="en-US" dirty="0"/>
              <a:t>Stakeholder interviews</a:t>
            </a:r>
          </a:p>
          <a:p>
            <a:r>
              <a:rPr lang="en-US" dirty="0" smtClean="0"/>
              <a:t>Card sorting</a:t>
            </a:r>
          </a:p>
          <a:p>
            <a:r>
              <a:rPr lang="en-US" dirty="0" smtClean="0"/>
              <a:t>Wireframes</a:t>
            </a:r>
          </a:p>
          <a:p>
            <a:r>
              <a:rPr lang="en-US" dirty="0" smtClean="0"/>
              <a:t>Component library</a:t>
            </a:r>
          </a:p>
          <a:p>
            <a:r>
              <a:rPr lang="en-US" dirty="0" smtClean="0"/>
              <a:t>Usability test</a:t>
            </a:r>
          </a:p>
        </p:txBody>
      </p:sp>
    </p:spTree>
    <p:extLst>
      <p:ext uri="{BB962C8B-B14F-4D97-AF65-F5344CB8AC3E}">
        <p14:creationId xmlns:p14="http://schemas.microsoft.com/office/powerpoint/2010/main" val="14926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2050" name="Picture 2" descr="http://pinkie.mylittlefacewhen.com/media/f/img/mlfw3505-133106679363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99" y="2057401"/>
            <a:ext cx="4762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journey to UX</a:t>
            </a:r>
          </a:p>
          <a:p>
            <a:r>
              <a:rPr lang="en-US" dirty="0" smtClean="0"/>
              <a:t>What is UX</a:t>
            </a:r>
          </a:p>
          <a:p>
            <a:r>
              <a:rPr lang="en-US" dirty="0" smtClean="0"/>
              <a:t>Typical UX tools</a:t>
            </a:r>
          </a:p>
          <a:p>
            <a:r>
              <a:rPr lang="en-US" dirty="0" smtClean="0"/>
              <a:t>My UX process</a:t>
            </a:r>
          </a:p>
          <a:p>
            <a:r>
              <a:rPr lang="en-US" dirty="0" smtClean="0"/>
              <a:t>Common problems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BS in Computer Science</a:t>
            </a:r>
          </a:p>
          <a:p>
            <a:r>
              <a:rPr lang="en-US" dirty="0" smtClean="0"/>
              <a:t>Communications Officer</a:t>
            </a:r>
          </a:p>
          <a:p>
            <a:pPr lvl="1"/>
            <a:r>
              <a:rPr lang="en-US" dirty="0" smtClean="0"/>
              <a:t>Network Engineer</a:t>
            </a:r>
          </a:p>
          <a:p>
            <a:pPr lvl="1"/>
            <a:r>
              <a:rPr lang="en-US" dirty="0" smtClean="0"/>
              <a:t>Software Project Manager</a:t>
            </a:r>
          </a:p>
          <a:p>
            <a:pPr lvl="1"/>
            <a:r>
              <a:rPr lang="en-US" dirty="0" smtClean="0"/>
              <a:t>AFROTC Instructor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Night shift grocery clerk</a:t>
            </a:r>
          </a:p>
          <a:p>
            <a:r>
              <a:rPr lang="en-US" dirty="0" smtClean="0"/>
              <a:t>Business Analyst</a:t>
            </a:r>
          </a:p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Takeaways</a:t>
            </a:r>
          </a:p>
          <a:p>
            <a:r>
              <a:rPr lang="en-US" dirty="0" smtClean="0"/>
              <a:t>There is currently no best path to becoming a UXA</a:t>
            </a:r>
          </a:p>
          <a:p>
            <a:r>
              <a:rPr lang="en-US" dirty="0" smtClean="0"/>
              <a:t>A diverse background is very helpful</a:t>
            </a:r>
          </a:p>
          <a:p>
            <a:r>
              <a:rPr lang="en-US" dirty="0" smtClean="0"/>
              <a:t>Remember this when dealing with us, because we might be able to call you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71183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art and science of creating a delightful experience that solves a specific problem for a unique user group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8950571" y="3468899"/>
            <a:ext cx="1511618" cy="130311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valuable</a:t>
            </a:r>
            <a:endParaRPr lang="en-US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7597623" y="2040063"/>
            <a:ext cx="4217513" cy="4178622"/>
            <a:chOff x="7597623" y="2040063"/>
            <a:chExt cx="4217513" cy="4178622"/>
          </a:xfrm>
        </p:grpSpPr>
        <p:sp>
          <p:nvSpPr>
            <p:cNvPr id="9" name="Hexagon 8"/>
            <p:cNvSpPr/>
            <p:nvPr/>
          </p:nvSpPr>
          <p:spPr>
            <a:xfrm>
              <a:off x="8950570" y="2040063"/>
              <a:ext cx="1511620" cy="1303121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/>
                <a:t>useful</a:t>
              </a:r>
              <a:endParaRPr lang="en-US" sz="1500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7607991" y="2761894"/>
              <a:ext cx="1508760" cy="130759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/>
                <a:t>usable</a:t>
              </a:r>
              <a:endParaRPr lang="en-US" sz="15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7597623" y="4189263"/>
              <a:ext cx="1508760" cy="130759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/>
                <a:t>findable</a:t>
              </a:r>
              <a:endParaRPr lang="en-US" sz="15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8950570" y="4915565"/>
              <a:ext cx="1511619" cy="130312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/>
                <a:t>credible</a:t>
              </a:r>
              <a:endParaRPr lang="en-US" sz="15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10306376" y="4118222"/>
              <a:ext cx="1508760" cy="130759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/>
                <a:t>accessible</a:t>
              </a:r>
              <a:endParaRPr lang="en-US" sz="1500" dirty="0"/>
            </a:p>
          </p:txBody>
        </p:sp>
        <p:sp>
          <p:nvSpPr>
            <p:cNvPr id="15" name="Hexagon 14"/>
            <p:cNvSpPr/>
            <p:nvPr/>
          </p:nvSpPr>
          <p:spPr>
            <a:xfrm>
              <a:off x="10306376" y="2682745"/>
              <a:ext cx="1508760" cy="1307592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/>
                <a:t>desirable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80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UX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Stakeholder interviews</a:t>
            </a:r>
          </a:p>
          <a:p>
            <a:r>
              <a:rPr lang="en-US" dirty="0" smtClean="0"/>
              <a:t>User research</a:t>
            </a:r>
          </a:p>
          <a:p>
            <a:r>
              <a:rPr lang="en-US" dirty="0"/>
              <a:t>Personas</a:t>
            </a:r>
          </a:p>
          <a:p>
            <a:r>
              <a:rPr lang="en-US" dirty="0"/>
              <a:t>Customer interviews</a:t>
            </a:r>
          </a:p>
          <a:p>
            <a:r>
              <a:rPr lang="en-US" dirty="0" smtClean="0"/>
              <a:t>Competitive analysis</a:t>
            </a:r>
          </a:p>
          <a:p>
            <a:r>
              <a:rPr lang="en-US" dirty="0"/>
              <a:t>Content </a:t>
            </a:r>
            <a:r>
              <a:rPr lang="en-US" dirty="0" smtClean="0"/>
              <a:t>audit</a:t>
            </a:r>
          </a:p>
          <a:p>
            <a:r>
              <a:rPr lang="en-US" dirty="0" smtClean="0"/>
              <a:t>Accessibility audit</a:t>
            </a:r>
            <a:endParaRPr lang="en-US" dirty="0"/>
          </a:p>
          <a:p>
            <a:r>
              <a:rPr lang="en-US" dirty="0"/>
              <a:t>Content gap analysis 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Workflow diagrams</a:t>
            </a:r>
          </a:p>
          <a:p>
            <a:r>
              <a:rPr lang="en-US" dirty="0"/>
              <a:t>Mood boards</a:t>
            </a:r>
          </a:p>
          <a:p>
            <a:r>
              <a:rPr lang="en-US" dirty="0" smtClean="0"/>
              <a:t>Wireframes</a:t>
            </a:r>
            <a:endParaRPr lang="en-US" dirty="0"/>
          </a:p>
          <a:p>
            <a:r>
              <a:rPr lang="en-US" dirty="0"/>
              <a:t>Component library</a:t>
            </a:r>
          </a:p>
          <a:p>
            <a:r>
              <a:rPr lang="en-US" dirty="0"/>
              <a:t>Usability study</a:t>
            </a:r>
          </a:p>
          <a:p>
            <a:r>
              <a:rPr lang="en-US" dirty="0"/>
              <a:t>Card sorting</a:t>
            </a:r>
          </a:p>
          <a:p>
            <a:r>
              <a:rPr lang="en-US" dirty="0"/>
              <a:t>A/B </a:t>
            </a: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UX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problem</a:t>
            </a:r>
          </a:p>
          <a:p>
            <a:r>
              <a:rPr lang="en-US" dirty="0" smtClean="0"/>
              <a:t>Define the users</a:t>
            </a:r>
          </a:p>
          <a:p>
            <a:r>
              <a:rPr lang="en-US" dirty="0" smtClean="0"/>
              <a:t>Diagram task flows</a:t>
            </a:r>
          </a:p>
          <a:p>
            <a:r>
              <a:rPr lang="en-US" dirty="0" smtClean="0"/>
              <a:t>Screen flow &amp; functionality breakdown</a:t>
            </a:r>
          </a:p>
          <a:p>
            <a:r>
              <a:rPr lang="en-US" dirty="0" smtClean="0"/>
              <a:t>Create a content strategy</a:t>
            </a:r>
          </a:p>
          <a:p>
            <a:r>
              <a:rPr lang="en-US" dirty="0" smtClean="0"/>
              <a:t>Develop UI components</a:t>
            </a:r>
          </a:p>
          <a:p>
            <a:r>
              <a:rPr lang="en-US" dirty="0" smtClean="0"/>
              <a:t>Document UI &amp; text elements</a:t>
            </a:r>
          </a:p>
          <a:p>
            <a:r>
              <a:rPr lang="en-US" dirty="0" smtClean="0"/>
              <a:t>Test your theories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company is redesigning our shopping cart. What can you do?</a:t>
            </a:r>
          </a:p>
          <a:p>
            <a:r>
              <a:rPr lang="en-US" dirty="0" smtClean="0"/>
              <a:t>Competitive analysis</a:t>
            </a:r>
          </a:p>
          <a:p>
            <a:r>
              <a:rPr lang="en-US" dirty="0" smtClean="0"/>
              <a:t>Accessibility audit</a:t>
            </a:r>
          </a:p>
          <a:p>
            <a:r>
              <a:rPr lang="en-US" dirty="0" smtClean="0"/>
              <a:t>Wireframes</a:t>
            </a:r>
          </a:p>
          <a:p>
            <a:r>
              <a:rPr lang="en-US" dirty="0" smtClean="0"/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17033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 </a:t>
            </a:r>
            <a:r>
              <a:rPr lang="en-US" dirty="0"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worried about our website not being accessible. Where do we start?</a:t>
            </a:r>
          </a:p>
          <a:p>
            <a:r>
              <a:rPr lang="en-US" dirty="0" smtClean="0"/>
              <a:t>Content </a:t>
            </a:r>
            <a:r>
              <a:rPr lang="en-US" dirty="0"/>
              <a:t>audit</a:t>
            </a:r>
          </a:p>
          <a:p>
            <a:r>
              <a:rPr lang="en-US" dirty="0"/>
              <a:t>Accessibility audit</a:t>
            </a:r>
          </a:p>
          <a:p>
            <a:r>
              <a:rPr lang="en-US" dirty="0" smtClean="0"/>
              <a:t>Personas</a:t>
            </a:r>
          </a:p>
          <a:p>
            <a:r>
              <a:rPr lang="en-US" dirty="0" smtClean="0"/>
              <a:t>Customer interviews</a:t>
            </a:r>
          </a:p>
          <a:p>
            <a:r>
              <a:rPr lang="en-US" dirty="0" smtClean="0"/>
              <a:t>Usability Study</a:t>
            </a:r>
          </a:p>
        </p:txBody>
      </p:sp>
    </p:spTree>
    <p:extLst>
      <p:ext uri="{BB962C8B-B14F-4D97-AF65-F5344CB8AC3E}">
        <p14:creationId xmlns:p14="http://schemas.microsoft.com/office/powerpoint/2010/main" val="34760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Problem </a:t>
            </a:r>
            <a:r>
              <a:rPr lang="en-US" dirty="0"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heard about responsive design at a tech conference. Can we do that?</a:t>
            </a:r>
          </a:p>
          <a:p>
            <a:r>
              <a:rPr lang="en-US" dirty="0" smtClean="0"/>
              <a:t>Content audit</a:t>
            </a:r>
          </a:p>
          <a:p>
            <a:r>
              <a:rPr lang="en-US" dirty="0" smtClean="0"/>
              <a:t>User research</a:t>
            </a:r>
          </a:p>
          <a:p>
            <a:r>
              <a:rPr lang="en-US" dirty="0" smtClean="0"/>
              <a:t>Content gap analysis</a:t>
            </a:r>
          </a:p>
          <a:p>
            <a:r>
              <a:rPr lang="en-US" dirty="0" smtClean="0"/>
              <a:t>Wireframes</a:t>
            </a:r>
          </a:p>
          <a:p>
            <a:r>
              <a:rPr lang="en-US" dirty="0" smtClean="0"/>
              <a:t>Usability study</a:t>
            </a:r>
          </a:p>
        </p:txBody>
      </p:sp>
    </p:spTree>
    <p:extLst>
      <p:ext uri="{BB962C8B-B14F-4D97-AF65-F5344CB8AC3E}">
        <p14:creationId xmlns:p14="http://schemas.microsoft.com/office/powerpoint/2010/main" val="39975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256</TotalTime>
  <Words>315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Knowing more than how to spell UX</vt:lpstr>
      <vt:lpstr>Overview</vt:lpstr>
      <vt:lpstr>My Journey</vt:lpstr>
      <vt:lpstr>What is UX</vt:lpstr>
      <vt:lpstr>Common UX Tools</vt:lpstr>
      <vt:lpstr>My UX Process</vt:lpstr>
      <vt:lpstr>Problem Solving</vt:lpstr>
      <vt:lpstr>More Problem Solving</vt:lpstr>
      <vt:lpstr>Even More Problem Solving</vt:lpstr>
      <vt:lpstr>Last One I Promise!</vt:lpstr>
      <vt:lpstr>OK, I lied…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more than how to spell UX</dc:title>
  <dc:creator>Stephen Morrissey</dc:creator>
  <cp:lastModifiedBy>Stephen</cp:lastModifiedBy>
  <cp:revision>38</cp:revision>
  <dcterms:created xsi:type="dcterms:W3CDTF">2016-12-06T03:48:24Z</dcterms:created>
  <dcterms:modified xsi:type="dcterms:W3CDTF">2016-12-09T16:08:42Z</dcterms:modified>
</cp:coreProperties>
</file>