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Dosis Light"/>
      <p:regular r:id="rId51"/>
      <p:bold r:id="rId52"/>
    </p:embeddedFont>
    <p:embeddedFont>
      <p:font typeface="Dosis"/>
      <p:regular r:id="rId53"/>
      <p:bold r:id="rId54"/>
    </p:embeddedFont>
    <p:embeddedFont>
      <p:font typeface="Montserrat"/>
      <p:regular r:id="rId55"/>
      <p:bold r:id="rId56"/>
      <p:italic r:id="rId57"/>
      <p:boldItalic r:id="rId58"/>
    </p:embeddedFont>
    <p:embeddedFont>
      <p:font typeface="Titillium Web"/>
      <p:regular r:id="rId59"/>
      <p:bold r:id="rId60"/>
      <p:italic r:id="rId61"/>
      <p:boldItalic r:id="rId62"/>
    </p:embeddedFont>
    <p:embeddedFont>
      <p:font typeface="Titillium Web Light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DA69D9-C324-478D-B0C6-66F11D7ADB9E}">
  <a:tblStyle styleId="{AFDA69D9-C324-478D-B0C6-66F11D7ADB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C23CC0A-3DEB-434C-AC10-BCFF0F9A46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TitilliumWeb-boldItalic.fntdata"/><Relationship Id="rId61" Type="http://schemas.openxmlformats.org/officeDocument/2006/relationships/font" Target="fonts/TitilliumWeb-italic.fntdata"/><Relationship Id="rId20" Type="http://schemas.openxmlformats.org/officeDocument/2006/relationships/slide" Target="slides/slide15.xml"/><Relationship Id="rId64" Type="http://schemas.openxmlformats.org/officeDocument/2006/relationships/font" Target="fonts/TitilliumWebLight-bold.fntdata"/><Relationship Id="rId63" Type="http://schemas.openxmlformats.org/officeDocument/2006/relationships/font" Target="fonts/TitilliumWebLight-regular.fntdata"/><Relationship Id="rId22" Type="http://schemas.openxmlformats.org/officeDocument/2006/relationships/slide" Target="slides/slide17.xml"/><Relationship Id="rId66" Type="http://schemas.openxmlformats.org/officeDocument/2006/relationships/font" Target="fonts/TitilliumWebLight-boldItalic.fntdata"/><Relationship Id="rId21" Type="http://schemas.openxmlformats.org/officeDocument/2006/relationships/slide" Target="slides/slide16.xml"/><Relationship Id="rId65" Type="http://schemas.openxmlformats.org/officeDocument/2006/relationships/font" Target="fonts/TitilliumWebLigh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TitilliumWeb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DosisLight-regular.fntdata"/><Relationship Id="rId50" Type="http://schemas.openxmlformats.org/officeDocument/2006/relationships/slide" Target="slides/slide45.xml"/><Relationship Id="rId53" Type="http://schemas.openxmlformats.org/officeDocument/2006/relationships/font" Target="fonts/Dosis-regular.fntdata"/><Relationship Id="rId52" Type="http://schemas.openxmlformats.org/officeDocument/2006/relationships/font" Target="fonts/DosisLight-bold.fntdata"/><Relationship Id="rId11" Type="http://schemas.openxmlformats.org/officeDocument/2006/relationships/slide" Target="slides/slide6.xml"/><Relationship Id="rId55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54" Type="http://schemas.openxmlformats.org/officeDocument/2006/relationships/font" Target="fonts/Dosis-bold.fntdata"/><Relationship Id="rId13" Type="http://schemas.openxmlformats.org/officeDocument/2006/relationships/slide" Target="slides/slide8.xml"/><Relationship Id="rId57" Type="http://schemas.openxmlformats.org/officeDocument/2006/relationships/font" Target="fonts/Montserrat-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bold.fntdata"/><Relationship Id="rId15" Type="http://schemas.openxmlformats.org/officeDocument/2006/relationships/slide" Target="slides/slide10.xml"/><Relationship Id="rId59" Type="http://schemas.openxmlformats.org/officeDocument/2006/relationships/font" Target="fonts/TitilliumWeb-regular.fntdata"/><Relationship Id="rId14" Type="http://schemas.openxmlformats.org/officeDocument/2006/relationships/slide" Target="slides/slide9.xml"/><Relationship Id="rId58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8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Google Shape;3899;g2da629649d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0" name="Google Shape;3900;g2da629649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4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6" name="Google Shape;390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0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7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Google Shape;391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9" name="Google Shape;391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7" name="Shape 3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8" name="Google Shape;393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9" name="Google Shape;393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5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Google Shape;394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7" name="Google Shape;394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4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2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Google Shape;396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8" name="Shape 3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9" name="Google Shape;396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0" name="Google Shape;397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7" name="Shape 3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8" name="Google Shape;397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9" name="Google Shape;397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4" name="Shape 3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5" name="Google Shape;3985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6" name="Google Shape;3986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8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0" name="Google Shape;400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5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7" name="Google Shape;400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6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Google Shape;401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8" name="Google Shape;401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7" name="Shape 4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8" name="Google Shape;402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9" name="Google Shape;402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9" name="Shape 4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0" name="Google Shape;4040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1" name="Google Shape;404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3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5" name="Google Shape;4065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5" name="Shape 4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6" name="Google Shape;4076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7" name="Google Shape;407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7" name="Shape 4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8" name="Google Shape;408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9" name="Google Shape;408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9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Google Shape;410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1" name="Google Shape;410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7" name="Shape 4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Google Shape;410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9" name="Google Shape;410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4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6" name="Google Shape;411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2" name="Shape 4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Google Shape;4123;gd29438504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4" name="Google Shape;4124;gd2943850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8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gd29438504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0" name="Google Shape;4130;gd2943850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1" name="Shape 4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Google Shape;4172;gd29438504e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3" name="Google Shape;4173;gd29438504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3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gd29438504e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5" name="Google Shape;4205;gd29438504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0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Google Shape;4211;gd29438504e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2" name="Google Shape;4212;gd29438504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8" name="Shape 4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" name="Google Shape;4229;gd29438504e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0" name="Google Shape;4230;gd29438504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8" name="Shape 4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9" name="Google Shape;4269;gd29438504e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0" name="Google Shape;4270;gd29438504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4" name="Shape 4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5" name="Google Shape;4295;gd29438504e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6" name="Google Shape;4296;gd29438504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8" name="Shape 4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9" name="Google Shape;4309;gd29438504e_0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0" name="Google Shape;4310;gd29438504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8" name="Shape 4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9" name="Google Shape;4399;gd29438504e_0_2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0" name="Google Shape;4400;gd29438504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5" name="Shape 4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" name="Google Shape;4406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7" name="Google Shape;4407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4" name="Shape 4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5" name="Google Shape;4695;g8503e61549_1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6" name="Google Shape;4696;g8503e61549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4" name="Shape 5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5" name="Google Shape;5145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6" name="Google Shape;5146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73d1576bf0_12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73d1576bf0_1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2da629649da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2da629649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8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g2da629649da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Google Shape;3870;g2da629649d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6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g2da629649da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8" name="Google Shape;3878;g2da629649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g2da629649da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7" name="Google Shape;3887;g2da629649d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2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g2da629649da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4" name="Google Shape;3894;g2da629649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5" name="Google Shape;1845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2" name="Google Shape;2402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79" name="Google Shape;2679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1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impallari.com/dosis" TargetMode="External"/><Relationship Id="rId4" Type="http://schemas.openxmlformats.org/officeDocument/2006/relationships/hyperlink" Target="http://www.campivisivi.net/titillium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jpg"/><Relationship Id="rId4" Type="http://schemas.openxmlformats.org/officeDocument/2006/relationships/image" Target="../media/image9.jpg"/><Relationship Id="rId5" Type="http://schemas.openxmlformats.org/officeDocument/2006/relationships/image" Target="../media/image7.jpg"/><Relationship Id="rId6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p22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903" name="Google Shape;3903;p22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7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Google Shape;3908;p23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909" name="Google Shape;3909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3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915" name="Google Shape;3915;p24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916" name="Google Shape;3916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0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p25"/>
          <p:cNvSpPr txBox="1"/>
          <p:nvPr>
            <p:ph idx="4294967295" type="ctrTitle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922" name="Google Shape;3922;p25"/>
          <p:cNvSpPr txBox="1"/>
          <p:nvPr>
            <p:ph idx="4294967295" type="subTitle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923" name="Google Shape;3923;p25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4" name="Google Shape;3924;p25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925" name="Google Shape;3925;p25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25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7" name="Google Shape;3927;p25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928" name="Google Shape;3928;p25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25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25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25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2" name="Google Shape;3932;p25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3" name="Google Shape;3933;p25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4" name="Google Shape;3934;p25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5" name="Google Shape;3935;p25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6" name="Google Shape;3936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0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p2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942" name="Google Shape;3942;p2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943" name="Google Shape;3943;p2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44" name="Google Shape;3944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8" name="Shape 3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9" name="Google Shape;3949;p2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50" name="Google Shape;3950;p2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51" name="Google Shape;3951;p2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52" name="Google Shape;3952;p2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3" name="Google Shape;3953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7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8"/>
          <p:cNvSpPr txBox="1"/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59" name="Google Shape;3959;p28"/>
          <p:cNvSpPr txBox="1"/>
          <p:nvPr>
            <p:ph idx="1" type="body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60" name="Google Shape;3960;p28"/>
          <p:cNvPicPr preferRelativeResize="0"/>
          <p:nvPr/>
        </p:nvPicPr>
        <p:blipFill rotWithShape="1">
          <a:blip r:embed="rId3">
            <a:alphaModFix/>
          </a:blip>
          <a:srcRect b="0" l="21977" r="15991" t="0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1" name="Google Shape;3961;p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65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Google Shape;3966;p29"/>
          <p:cNvSpPr txBox="1"/>
          <p:nvPr>
            <p:ph idx="4294967295" type="title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67" name="Google Shape;3967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2" name="Google Shape;3972;p3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73" name="Google Shape;3973;p30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80B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4" name="Google Shape;3974;p30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D3E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5" name="Google Shape;3975;p30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6" name="Google Shape;3976;p3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0" name="Shape 3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1" name="Google Shape;3981;p3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82" name="Google Shape;3982;p31"/>
          <p:cNvGraphicFramePr/>
          <p:nvPr/>
        </p:nvGraphicFramePr>
        <p:xfrm>
          <a:off x="8416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{AFDA69D9-C324-478D-B0C6-66F11D7ADB9E}</a:tableStyleId>
              </a:tblPr>
              <a:tblGrid>
                <a:gridCol w="1553100"/>
                <a:gridCol w="1553100"/>
                <a:gridCol w="1553100"/>
                <a:gridCol w="1553100"/>
              </a:tblGrid>
              <a:tr h="61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</a:tr>
              <a:tr h="616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</a:tr>
              <a:tr h="616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  <p:sp>
        <p:nvSpPr>
          <p:cNvPr id="3983" name="Google Shape;3983;p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2" name="Google Shape;3842;p14"/>
          <p:cNvSpPr txBox="1"/>
          <p:nvPr>
            <p:ph idx="2" type="body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3843" name="Google Shape;3843;p14"/>
          <p:cNvSpPr txBox="1"/>
          <p:nvPr>
            <p:ph idx="1" type="body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/>
          <p:nvPr>
            <p:ph idx="2" type="body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b="1" lang="en" sz="1200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7" name="Shape 3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8" name="Google Shape;3988;p32"/>
          <p:cNvSpPr/>
          <p:nvPr/>
        </p:nvSpPr>
        <p:spPr>
          <a:xfrm>
            <a:off x="718300" y="1039554"/>
            <a:ext cx="7278052" cy="346710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9" name="Google Shape;3989;p32"/>
          <p:cNvSpPr txBox="1"/>
          <p:nvPr>
            <p:ph idx="4294967295" type="title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90" name="Google Shape;3990;p32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91" name="Google Shape;3991;p32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2" name="Google Shape;3992;p32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3" name="Google Shape;3993;p32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4" name="Google Shape;3994;p32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5" name="Google Shape;3995;p32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6" name="Google Shape;3996;p32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7" name="Google Shape;3997;p3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1" name="Shape 4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2" name="Google Shape;4002;p33"/>
          <p:cNvSpPr txBox="1"/>
          <p:nvPr>
            <p:ph idx="4294967295" type="ctrTitle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4003" name="Google Shape;4003;p33"/>
          <p:cNvSpPr txBox="1"/>
          <p:nvPr>
            <p:ph idx="4294967295" type="subTitle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4004" name="Google Shape;4004;p3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8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Google Shape;4009;p34"/>
          <p:cNvSpPr txBox="1"/>
          <p:nvPr>
            <p:ph idx="4294967295" type="ctrTitle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4010" name="Google Shape;4010;p34"/>
          <p:cNvSpPr txBox="1"/>
          <p:nvPr>
            <p:ph idx="4294967295" type="subTitle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4011" name="Google Shape;4011;p34"/>
          <p:cNvSpPr txBox="1"/>
          <p:nvPr>
            <p:ph idx="4294967295" type="ctrTitle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4012" name="Google Shape;4012;p34"/>
          <p:cNvSpPr txBox="1"/>
          <p:nvPr>
            <p:ph idx="4294967295" type="subTitle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4013" name="Google Shape;4013;p34"/>
          <p:cNvSpPr txBox="1"/>
          <p:nvPr>
            <p:ph idx="4294967295" type="ctrTitle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4014" name="Google Shape;4014;p34"/>
          <p:cNvSpPr txBox="1"/>
          <p:nvPr>
            <p:ph idx="4294967295" type="subTitle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4015" name="Google Shape;4015;p3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9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Google Shape;4020;p3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21" name="Google Shape;4021;p35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D3E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2" name="Google Shape;4022;p35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0B87A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3" name="Google Shape;4023;p35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80BF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024" name="Google Shape;4024;p35"/>
          <p:cNvCxnSpPr>
            <a:stCxn id="4021" idx="3"/>
            <a:endCxn id="4023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D3EBD5"/>
            </a:solidFill>
            <a:prstDash val="solid"/>
            <a:round/>
            <a:headEnd len="sm" w="sm" type="diamond"/>
            <a:tailEnd len="sm" w="sm" type="diamond"/>
          </a:ln>
        </p:spPr>
      </p:cxnSp>
      <p:cxnSp>
        <p:nvCxnSpPr>
          <p:cNvPr id="4025" name="Google Shape;4025;p35"/>
          <p:cNvCxnSpPr>
            <a:stCxn id="4023" idx="3"/>
            <a:endCxn id="4022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80BFB7"/>
            </a:solidFill>
            <a:prstDash val="solid"/>
            <a:round/>
            <a:headEnd len="sm" w="sm" type="diamond"/>
            <a:tailEnd len="sm" w="sm" type="diamond"/>
          </a:ln>
        </p:spPr>
      </p:cxnSp>
      <p:sp>
        <p:nvSpPr>
          <p:cNvPr id="4026" name="Google Shape;4026;p3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0" name="Shape 4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1" name="Google Shape;4031;p3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032" name="Google Shape;4032;p36"/>
          <p:cNvSpPr txBox="1"/>
          <p:nvPr>
            <p:ph idx="1" type="body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033" name="Google Shape;4033;p36"/>
          <p:cNvSpPr txBox="1"/>
          <p:nvPr>
            <p:ph idx="2" type="body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034" name="Google Shape;4034;p36"/>
          <p:cNvSpPr txBox="1"/>
          <p:nvPr>
            <p:ph idx="3" type="body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35" name="Google Shape;4035;p36"/>
          <p:cNvSpPr txBox="1"/>
          <p:nvPr>
            <p:ph idx="1" type="body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036" name="Google Shape;4036;p36"/>
          <p:cNvSpPr txBox="1"/>
          <p:nvPr>
            <p:ph idx="2" type="body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037" name="Google Shape;4037;p36"/>
          <p:cNvSpPr txBox="1"/>
          <p:nvPr>
            <p:ph idx="3" type="body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38" name="Google Shape;4038;p3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2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p37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Excel or Google Sheets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4044" name="Google Shape;4044;p3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045" name="Google Shape;4045;p37"/>
          <p:cNvCxnSpPr/>
          <p:nvPr/>
        </p:nvCxnSpPr>
        <p:spPr>
          <a:xfrm>
            <a:off x="694400" y="881074"/>
            <a:ext cx="6373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6" name="Google Shape;4046;p37"/>
          <p:cNvCxnSpPr/>
          <p:nvPr/>
        </p:nvCxnSpPr>
        <p:spPr>
          <a:xfrm>
            <a:off x="694400" y="1590556"/>
            <a:ext cx="6373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7" name="Google Shape;4047;p37"/>
          <p:cNvCxnSpPr/>
          <p:nvPr/>
        </p:nvCxnSpPr>
        <p:spPr>
          <a:xfrm>
            <a:off x="694400" y="2300038"/>
            <a:ext cx="6373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8" name="Google Shape;4048;p37"/>
          <p:cNvCxnSpPr/>
          <p:nvPr/>
        </p:nvCxnSpPr>
        <p:spPr>
          <a:xfrm>
            <a:off x="694400" y="3009521"/>
            <a:ext cx="6373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9" name="Google Shape;4049;p37"/>
          <p:cNvCxnSpPr/>
          <p:nvPr/>
        </p:nvCxnSpPr>
        <p:spPr>
          <a:xfrm>
            <a:off x="694400" y="3740901"/>
            <a:ext cx="6373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0" name="Google Shape;4050;p37"/>
          <p:cNvSpPr txBox="1"/>
          <p:nvPr/>
        </p:nvSpPr>
        <p:spPr>
          <a:xfrm>
            <a:off x="624915" y="722325"/>
            <a:ext cx="3579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4000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3000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2000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1000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51" name="Google Shape;4051;p37"/>
          <p:cNvSpPr/>
          <p:nvPr/>
        </p:nvSpPr>
        <p:spPr>
          <a:xfrm>
            <a:off x="1240516" y="2187311"/>
            <a:ext cx="2058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2" name="Google Shape;4052;p37"/>
          <p:cNvSpPr/>
          <p:nvPr/>
        </p:nvSpPr>
        <p:spPr>
          <a:xfrm>
            <a:off x="1517187" y="1793248"/>
            <a:ext cx="2058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3" name="Google Shape;4053;p37"/>
          <p:cNvSpPr/>
          <p:nvPr/>
        </p:nvSpPr>
        <p:spPr>
          <a:xfrm>
            <a:off x="1793858" y="2300038"/>
            <a:ext cx="2058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4" name="Google Shape;4054;p37"/>
          <p:cNvSpPr/>
          <p:nvPr/>
        </p:nvSpPr>
        <p:spPr>
          <a:xfrm>
            <a:off x="2783918" y="2501101"/>
            <a:ext cx="2058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5" name="Google Shape;4055;p37"/>
          <p:cNvSpPr/>
          <p:nvPr/>
        </p:nvSpPr>
        <p:spPr>
          <a:xfrm>
            <a:off x="3060589" y="1902718"/>
            <a:ext cx="2058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6" name="Google Shape;4056;p37"/>
          <p:cNvSpPr/>
          <p:nvPr/>
        </p:nvSpPr>
        <p:spPr>
          <a:xfrm>
            <a:off x="3337260" y="1035398"/>
            <a:ext cx="2058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7" name="Google Shape;4057;p37"/>
          <p:cNvSpPr/>
          <p:nvPr/>
        </p:nvSpPr>
        <p:spPr>
          <a:xfrm>
            <a:off x="4327320" y="1946493"/>
            <a:ext cx="2058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8" name="Google Shape;4058;p37"/>
          <p:cNvSpPr/>
          <p:nvPr/>
        </p:nvSpPr>
        <p:spPr>
          <a:xfrm>
            <a:off x="4603991" y="880950"/>
            <a:ext cx="2058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9" name="Google Shape;4059;p37"/>
          <p:cNvSpPr/>
          <p:nvPr/>
        </p:nvSpPr>
        <p:spPr>
          <a:xfrm>
            <a:off x="4880662" y="2128936"/>
            <a:ext cx="2058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0" name="Google Shape;4060;p37"/>
          <p:cNvSpPr/>
          <p:nvPr/>
        </p:nvSpPr>
        <p:spPr>
          <a:xfrm>
            <a:off x="5870722" y="2559475"/>
            <a:ext cx="2058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1" name="Google Shape;4061;p37"/>
          <p:cNvSpPr/>
          <p:nvPr/>
        </p:nvSpPr>
        <p:spPr>
          <a:xfrm>
            <a:off x="6147393" y="1099993"/>
            <a:ext cx="2058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2" name="Google Shape;4062;p37"/>
          <p:cNvSpPr/>
          <p:nvPr/>
        </p:nvSpPr>
        <p:spPr>
          <a:xfrm>
            <a:off x="6424064" y="1413783"/>
            <a:ext cx="2058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6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" name="Google Shape;4067;p38"/>
          <p:cNvSpPr txBox="1"/>
          <p:nvPr>
            <p:ph idx="4294967295" type="body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MOBILE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68" name="Google Shape;4068;p3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69" name="Google Shape;4069;p38"/>
          <p:cNvGrpSpPr/>
          <p:nvPr/>
        </p:nvGrpSpPr>
        <p:grpSpPr>
          <a:xfrm>
            <a:off x="4026775" y="373572"/>
            <a:ext cx="2119546" cy="4396359"/>
            <a:chOff x="2547150" y="238125"/>
            <a:chExt cx="2525675" cy="5238750"/>
          </a:xfrm>
        </p:grpSpPr>
        <p:sp>
          <p:nvSpPr>
            <p:cNvPr id="4070" name="Google Shape;4070;p38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74" name="Google Shape;4074;p38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4073100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8" name="Shape 4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9" name="Google Shape;4079;p39"/>
          <p:cNvSpPr txBox="1"/>
          <p:nvPr>
            <p:ph idx="4294967295" type="body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80" name="Google Shape;4080;p3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81" name="Google Shape;4081;p39"/>
          <p:cNvGrpSpPr/>
          <p:nvPr/>
        </p:nvGrpSpPr>
        <p:grpSpPr>
          <a:xfrm>
            <a:off x="3837677" y="465959"/>
            <a:ext cx="2736410" cy="4222433"/>
            <a:chOff x="2112475" y="238125"/>
            <a:chExt cx="3395050" cy="5238750"/>
          </a:xfrm>
        </p:grpSpPr>
        <p:sp>
          <p:nvSpPr>
            <p:cNvPr id="4082" name="Google Shape;4082;p39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39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86" name="Google Shape;40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63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0" name="Shape 4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1" name="Google Shape;4091;p40"/>
          <p:cNvSpPr txBox="1"/>
          <p:nvPr>
            <p:ph idx="4294967295" type="body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DESKTOP</a:t>
            </a: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92" name="Google Shape;4092;p4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93" name="Google Shape;4093;p40"/>
          <p:cNvGrpSpPr/>
          <p:nvPr/>
        </p:nvGrpSpPr>
        <p:grpSpPr>
          <a:xfrm>
            <a:off x="3009249" y="1241129"/>
            <a:ext cx="4542205" cy="2661224"/>
            <a:chOff x="1177450" y="241631"/>
            <a:chExt cx="6173152" cy="3616776"/>
          </a:xfrm>
        </p:grpSpPr>
        <p:sp>
          <p:nvSpPr>
            <p:cNvPr id="4094" name="Google Shape;4094;p40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5" name="Google Shape;4095;p40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6" name="Google Shape;4096;p40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7" name="Google Shape;4097;p40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8" name="Google Shape;4098;p40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351642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2" name="Shape 4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Google Shape;4103;p41"/>
          <p:cNvSpPr txBox="1"/>
          <p:nvPr>
            <p:ph idx="4294967295" type="ctrTitle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104" name="Google Shape;4104;p41"/>
          <p:cNvSpPr txBox="1"/>
          <p:nvPr>
            <p:ph idx="4294967295" type="subTitle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105" name="Google Shape;4105;p41"/>
          <p:cNvSpPr txBox="1"/>
          <p:nvPr>
            <p:ph idx="4294967295" type="body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106" name="Google Shape;4106;p4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/>
          <p:nvPr>
            <p:ph idx="4294967295" type="ctrTitle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/>
          <p:nvPr>
            <p:ph idx="4294967295" type="subTitle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3852" name="Google Shape;3852;p15"/>
          <p:cNvPicPr preferRelativeResize="0"/>
          <p:nvPr/>
        </p:nvPicPr>
        <p:blipFill rotWithShape="1">
          <a:blip r:embed="rId3">
            <a:alphaModFix/>
          </a:blip>
          <a:srcRect b="0" l="23367" r="21417" t="0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0" name="Shape 4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Google Shape;4111;p4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12" name="Google Shape;4112;p42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113" name="Google Shape;4113;p4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7" name="Shape 4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Google Shape;4118;p43"/>
          <p:cNvSpPr txBox="1"/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119" name="Google Shape;4119;p43"/>
          <p:cNvSpPr txBox="1"/>
          <p:nvPr>
            <p:ph idx="1" type="body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b="1" lang="en" sz="1300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b="1" sz="1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b="1" lang="en" sz="1300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b="1" sz="1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</a:t>
            </a:r>
            <a:r>
              <a:rPr lang="en" sz="1300">
                <a:solidFill>
                  <a:srgbClr val="003B55"/>
                </a:solidFill>
              </a:rPr>
              <a:t> </a:t>
            </a:r>
            <a:r>
              <a:rPr b="1" lang="en" sz="1300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b="1" lang="en" sz="1300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b="1" lang="en" sz="1300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b="1" lang="en" sz="1300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b="1" lang="en" sz="13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b="1" lang="en" sz="1300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b="1" lang="en" sz="13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b="1" lang="en" sz="1300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b="1" lang="en" sz="13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b="1" sz="1300">
              <a:solidFill>
                <a:srgbClr val="003B55"/>
              </a:solidFill>
            </a:endParaRPr>
          </a:p>
        </p:txBody>
      </p:sp>
      <p:sp>
        <p:nvSpPr>
          <p:cNvPr id="4120" name="Google Shape;4120;p43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21" name="Google Shape;4121;p4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5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p44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127" name="Google Shape;4127;p44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1" name="Shape 4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Google Shape;4132;p4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133" name="Google Shape;4133;p4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4" name="Google Shape;4134;p45"/>
          <p:cNvSpPr/>
          <p:nvPr/>
        </p:nvSpPr>
        <p:spPr>
          <a:xfrm>
            <a:off x="6818684" y="2755950"/>
            <a:ext cx="7251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35" name="Google Shape;4135;p45"/>
          <p:cNvSpPr/>
          <p:nvPr/>
        </p:nvSpPr>
        <p:spPr>
          <a:xfrm>
            <a:off x="6236812" y="2755950"/>
            <a:ext cx="7251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NOV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36" name="Google Shape;4136;p45"/>
          <p:cNvSpPr/>
          <p:nvPr/>
        </p:nvSpPr>
        <p:spPr>
          <a:xfrm>
            <a:off x="5654939" y="2755950"/>
            <a:ext cx="7251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OCT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37" name="Google Shape;4137;p45"/>
          <p:cNvSpPr/>
          <p:nvPr/>
        </p:nvSpPr>
        <p:spPr>
          <a:xfrm>
            <a:off x="5073067" y="2755950"/>
            <a:ext cx="7251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SEP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38" name="Google Shape;4138;p45"/>
          <p:cNvSpPr/>
          <p:nvPr/>
        </p:nvSpPr>
        <p:spPr>
          <a:xfrm>
            <a:off x="4491194" y="2755950"/>
            <a:ext cx="7251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AUG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39" name="Google Shape;4139;p45"/>
          <p:cNvSpPr/>
          <p:nvPr/>
        </p:nvSpPr>
        <p:spPr>
          <a:xfrm>
            <a:off x="3909322" y="2755950"/>
            <a:ext cx="7251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JUL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40" name="Google Shape;4140;p45"/>
          <p:cNvSpPr/>
          <p:nvPr/>
        </p:nvSpPr>
        <p:spPr>
          <a:xfrm>
            <a:off x="3327449" y="2755950"/>
            <a:ext cx="7251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JUN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41" name="Google Shape;4141;p45"/>
          <p:cNvSpPr/>
          <p:nvPr/>
        </p:nvSpPr>
        <p:spPr>
          <a:xfrm>
            <a:off x="2745577" y="2755950"/>
            <a:ext cx="7251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MAY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42" name="Google Shape;4142;p45"/>
          <p:cNvSpPr/>
          <p:nvPr/>
        </p:nvSpPr>
        <p:spPr>
          <a:xfrm>
            <a:off x="2163704" y="2755950"/>
            <a:ext cx="7251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APR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43" name="Google Shape;4143;p45"/>
          <p:cNvSpPr/>
          <p:nvPr/>
        </p:nvSpPr>
        <p:spPr>
          <a:xfrm>
            <a:off x="1581832" y="2755950"/>
            <a:ext cx="7251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44" name="Google Shape;4144;p45"/>
          <p:cNvSpPr/>
          <p:nvPr/>
        </p:nvSpPr>
        <p:spPr>
          <a:xfrm>
            <a:off x="999959" y="2755950"/>
            <a:ext cx="7251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FEB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45" name="Google Shape;4145;p45"/>
          <p:cNvSpPr/>
          <p:nvPr/>
        </p:nvSpPr>
        <p:spPr>
          <a:xfrm>
            <a:off x="418087" y="2755950"/>
            <a:ext cx="7251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JAN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46" name="Google Shape;4146;p45"/>
          <p:cNvSpPr/>
          <p:nvPr/>
        </p:nvSpPr>
        <p:spPr>
          <a:xfrm>
            <a:off x="0" y="2755950"/>
            <a:ext cx="5616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47" name="Google Shape;4147;p45"/>
          <p:cNvCxnSpPr/>
          <p:nvPr/>
        </p:nvCxnSpPr>
        <p:spPr>
          <a:xfrm rot="10800000">
            <a:off x="677815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48" name="Google Shape;4148;p45"/>
          <p:cNvSpPr txBox="1"/>
          <p:nvPr/>
        </p:nvSpPr>
        <p:spPr>
          <a:xfrm>
            <a:off x="641653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49" name="Google Shape;4149;p45"/>
          <p:cNvCxnSpPr/>
          <p:nvPr/>
        </p:nvCxnSpPr>
        <p:spPr>
          <a:xfrm rot="10800000">
            <a:off x="1842500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50" name="Google Shape;4150;p45"/>
          <p:cNvSpPr txBox="1"/>
          <p:nvPr/>
        </p:nvSpPr>
        <p:spPr>
          <a:xfrm>
            <a:off x="1807667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51" name="Google Shape;4151;p45"/>
          <p:cNvCxnSpPr/>
          <p:nvPr/>
        </p:nvCxnSpPr>
        <p:spPr>
          <a:xfrm rot="10800000">
            <a:off x="3007186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52" name="Google Shape;4152;p45"/>
          <p:cNvSpPr txBox="1"/>
          <p:nvPr/>
        </p:nvSpPr>
        <p:spPr>
          <a:xfrm>
            <a:off x="2973681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53" name="Google Shape;4153;p45"/>
          <p:cNvCxnSpPr/>
          <p:nvPr/>
        </p:nvCxnSpPr>
        <p:spPr>
          <a:xfrm rot="10800000">
            <a:off x="4171871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54" name="Google Shape;4154;p45"/>
          <p:cNvSpPr txBox="1"/>
          <p:nvPr/>
        </p:nvSpPr>
        <p:spPr>
          <a:xfrm>
            <a:off x="4139694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55" name="Google Shape;4155;p45"/>
          <p:cNvCxnSpPr/>
          <p:nvPr/>
        </p:nvCxnSpPr>
        <p:spPr>
          <a:xfrm rot="10800000">
            <a:off x="5336557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56" name="Google Shape;4156;p45"/>
          <p:cNvSpPr txBox="1"/>
          <p:nvPr/>
        </p:nvSpPr>
        <p:spPr>
          <a:xfrm>
            <a:off x="5305708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57" name="Google Shape;4157;p45"/>
          <p:cNvCxnSpPr/>
          <p:nvPr/>
        </p:nvCxnSpPr>
        <p:spPr>
          <a:xfrm rot="10800000">
            <a:off x="6501242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58" name="Google Shape;4158;p45"/>
          <p:cNvSpPr txBox="1"/>
          <p:nvPr/>
        </p:nvSpPr>
        <p:spPr>
          <a:xfrm>
            <a:off x="6471722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59" name="Google Shape;4159;p45"/>
          <p:cNvCxnSpPr/>
          <p:nvPr/>
        </p:nvCxnSpPr>
        <p:spPr>
          <a:xfrm rot="10800000">
            <a:off x="126910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60" name="Google Shape;4160;p45"/>
          <p:cNvSpPr txBox="1"/>
          <p:nvPr/>
        </p:nvSpPr>
        <p:spPr>
          <a:xfrm>
            <a:off x="1207274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61" name="Google Shape;4161;p45"/>
          <p:cNvCxnSpPr/>
          <p:nvPr/>
        </p:nvCxnSpPr>
        <p:spPr>
          <a:xfrm rot="10800000">
            <a:off x="24337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62" name="Google Shape;4162;p45"/>
          <p:cNvSpPr txBox="1"/>
          <p:nvPr/>
        </p:nvSpPr>
        <p:spPr>
          <a:xfrm>
            <a:off x="2380034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63" name="Google Shape;4163;p45"/>
          <p:cNvCxnSpPr/>
          <p:nvPr/>
        </p:nvCxnSpPr>
        <p:spPr>
          <a:xfrm rot="10800000">
            <a:off x="3598473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64" name="Google Shape;4164;p45"/>
          <p:cNvSpPr txBox="1"/>
          <p:nvPr/>
        </p:nvSpPr>
        <p:spPr>
          <a:xfrm>
            <a:off x="3552795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65" name="Google Shape;4165;p45"/>
          <p:cNvCxnSpPr/>
          <p:nvPr/>
        </p:nvCxnSpPr>
        <p:spPr>
          <a:xfrm rot="10800000">
            <a:off x="4763158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66" name="Google Shape;4166;p45"/>
          <p:cNvSpPr txBox="1"/>
          <p:nvPr/>
        </p:nvSpPr>
        <p:spPr>
          <a:xfrm>
            <a:off x="4725556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67" name="Google Shape;4167;p45"/>
          <p:cNvCxnSpPr/>
          <p:nvPr/>
        </p:nvCxnSpPr>
        <p:spPr>
          <a:xfrm rot="10800000">
            <a:off x="5927844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68" name="Google Shape;4168;p45"/>
          <p:cNvSpPr txBox="1"/>
          <p:nvPr/>
        </p:nvSpPr>
        <p:spPr>
          <a:xfrm>
            <a:off x="5898317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69" name="Google Shape;4169;p45"/>
          <p:cNvCxnSpPr/>
          <p:nvPr/>
        </p:nvCxnSpPr>
        <p:spPr>
          <a:xfrm rot="10800000">
            <a:off x="7092529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70" name="Google Shape;4170;p45"/>
          <p:cNvSpPr txBox="1"/>
          <p:nvPr/>
        </p:nvSpPr>
        <p:spPr>
          <a:xfrm>
            <a:off x="7059218" y="3648150"/>
            <a:ext cx="912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4" name="Shape 4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5" name="Google Shape;4175;p4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176" name="Google Shape;4176;p4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7" name="Google Shape;4177;p46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8" name="Google Shape;4178;p46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79" name="Google Shape;4179;p46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4180" name="Google Shape;4180;p46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81" name="Google Shape;4181;p46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82" name="Google Shape;4182;p46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4183" name="Google Shape;4183;p46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84" name="Google Shape;4184;p46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85" name="Google Shape;4185;p46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4186" name="Google Shape;4186;p46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87" name="Google Shape;4187;p46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5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88" name="Google Shape;4188;p46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4189" name="Google Shape;4189;p46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90" name="Google Shape;4190;p46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6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91" name="Google Shape;4191;p46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4192" name="Google Shape;4192;p46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93" name="Google Shape;4193;p46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94" name="Google Shape;4194;p46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4195" name="Google Shape;4195;p46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96" name="Google Shape;4196;p46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4197" name="Google Shape;4197;p46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8" name="Google Shape;4198;p46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9" name="Google Shape;4199;p46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00" name="Google Shape;4200;p46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01" name="Google Shape;4201;p46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02" name="Google Shape;4202;p46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6" name="Shape 4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7" name="Google Shape;4207;p4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208" name="Google Shape;4208;p4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209" name="Google Shape;4209;p47"/>
          <p:cNvGraphicFramePr/>
          <p:nvPr/>
        </p:nvGraphicFramePr>
        <p:xfrm>
          <a:off x="8441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{AFDA69D9-C324-478D-B0C6-66F11D7ADB9E}</a:tableStyleId>
              </a:tblPr>
              <a:tblGrid>
                <a:gridCol w="1147775"/>
                <a:gridCol w="394125"/>
                <a:gridCol w="394125"/>
                <a:gridCol w="394125"/>
                <a:gridCol w="394125"/>
                <a:gridCol w="394125"/>
                <a:gridCol w="394125"/>
                <a:gridCol w="394125"/>
                <a:gridCol w="394125"/>
                <a:gridCol w="394125"/>
                <a:gridCol w="394125"/>
                <a:gridCol w="394125"/>
                <a:gridCol w="394125"/>
                <a:gridCol w="394125"/>
                <a:gridCol w="394125"/>
              </a:tblGrid>
              <a:tr h="3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1</a:t>
                      </a:r>
                      <a:endParaRPr b="1"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2</a:t>
                      </a:r>
                      <a:endParaRPr b="1"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8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8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8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8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8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3" name="Shape 4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Google Shape;4214;p4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215" name="Google Shape;4215;p4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6" name="Google Shape;4216;p48"/>
          <p:cNvSpPr/>
          <p:nvPr/>
        </p:nvSpPr>
        <p:spPr>
          <a:xfrm>
            <a:off x="718288" y="1596775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STRENGTHS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17" name="Google Shape;4217;p48"/>
          <p:cNvSpPr/>
          <p:nvPr/>
        </p:nvSpPr>
        <p:spPr>
          <a:xfrm>
            <a:off x="4487028" y="1596775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WEAKNESSES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18" name="Google Shape;4218;p48"/>
          <p:cNvSpPr/>
          <p:nvPr/>
        </p:nvSpPr>
        <p:spPr>
          <a:xfrm>
            <a:off x="718288" y="3109760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OPPORTUNITIES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19" name="Google Shape;4219;p48"/>
          <p:cNvSpPr/>
          <p:nvPr/>
        </p:nvSpPr>
        <p:spPr>
          <a:xfrm>
            <a:off x="4487028" y="3109760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THREATS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20" name="Google Shape;4220;p48"/>
          <p:cNvSpPr/>
          <p:nvPr/>
        </p:nvSpPr>
        <p:spPr>
          <a:xfrm>
            <a:off x="3298451" y="1919409"/>
            <a:ext cx="2079600" cy="2079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1" name="Google Shape;4221;p48"/>
          <p:cNvSpPr/>
          <p:nvPr/>
        </p:nvSpPr>
        <p:spPr>
          <a:xfrm rot="5400000">
            <a:off x="3448410" y="1919409"/>
            <a:ext cx="2079600" cy="2079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2" name="Google Shape;4222;p48"/>
          <p:cNvSpPr/>
          <p:nvPr/>
        </p:nvSpPr>
        <p:spPr>
          <a:xfrm rot="10800000">
            <a:off x="3448410" y="2070542"/>
            <a:ext cx="2079600" cy="2079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3" name="Google Shape;4223;p48"/>
          <p:cNvSpPr/>
          <p:nvPr/>
        </p:nvSpPr>
        <p:spPr>
          <a:xfrm rot="-5400000">
            <a:off x="3298451" y="2070542"/>
            <a:ext cx="2079600" cy="2079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4" name="Google Shape;4224;p48"/>
          <p:cNvSpPr/>
          <p:nvPr/>
        </p:nvSpPr>
        <p:spPr>
          <a:xfrm>
            <a:off x="3777233" y="2353205"/>
            <a:ext cx="249220" cy="3958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4225" name="Google Shape;4225;p48"/>
          <p:cNvSpPr/>
          <p:nvPr/>
        </p:nvSpPr>
        <p:spPr>
          <a:xfrm>
            <a:off x="4651057" y="2359847"/>
            <a:ext cx="459648" cy="39162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W</a:t>
            </a:r>
          </a:p>
        </p:txBody>
      </p:sp>
      <p:sp>
        <p:nvSpPr>
          <p:cNvPr id="4226" name="Google Shape;4226;p48"/>
          <p:cNvSpPr/>
          <p:nvPr/>
        </p:nvSpPr>
        <p:spPr>
          <a:xfrm>
            <a:off x="3747475" y="3305113"/>
            <a:ext cx="249220" cy="39162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sp>
        <p:nvSpPr>
          <p:cNvPr id="4227" name="Google Shape;4227;p48"/>
          <p:cNvSpPr/>
          <p:nvPr/>
        </p:nvSpPr>
        <p:spPr>
          <a:xfrm>
            <a:off x="4749363" y="3311754"/>
            <a:ext cx="268349" cy="3884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1" name="Shape 4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2" name="Google Shape;4232;p49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BUSINESS MODEL CANVAS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233" name="Google Shape;4233;p4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4234" name="Google Shape;4234;p49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Activities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35" name="Google Shape;4235;p49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Resources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36" name="Google Shape;4236;p49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Value Propositions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37" name="Google Shape;4237;p49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Relationships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38" name="Google Shape;4238;p49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Channels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39" name="Google Shape;4239;p49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Segments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40" name="Google Shape;4240;p49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Partners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41" name="Google Shape;4241;p49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Cost Structure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42" name="Google Shape;4242;p49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Revenue Streams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43" name="Google Shape;4243;p49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44" name="Google Shape;4244;p49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45" name="Google Shape;4245;p49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46" name="Google Shape;4246;p49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47" name="Google Shape;4247;p49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248" name="Google Shape;4248;p4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49" name="Google Shape;4249;p4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50" name="Google Shape;4250;p49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51" name="Google Shape;4251;p49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252" name="Google Shape;4252;p4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53" name="Google Shape;4253;p4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54" name="Google Shape;4254;p4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55" name="Google Shape;4255;p49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4256" name="Google Shape;4256;p4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57" name="Google Shape;4257;p4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58" name="Google Shape;4258;p4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59" name="Google Shape;4259;p4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60" name="Google Shape;4260;p4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61" name="Google Shape;4261;p49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4262" name="Google Shape;4262;p4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63" name="Google Shape;4263;p4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64" name="Google Shape;4264;p4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65" name="Google Shape;4265;p4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66" name="Google Shape;4266;p4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67" name="Google Shape;4267;p4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1" name="Shape 4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2" name="Google Shape;4272;p5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273" name="Google Shape;4273;p5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74" name="Google Shape;4274;p50"/>
          <p:cNvGrpSpPr/>
          <p:nvPr/>
        </p:nvGrpSpPr>
        <p:grpSpPr>
          <a:xfrm>
            <a:off x="855289" y="1722097"/>
            <a:ext cx="3264414" cy="2934771"/>
            <a:chOff x="3778727" y="4460423"/>
            <a:chExt cx="720160" cy="647438"/>
          </a:xfrm>
        </p:grpSpPr>
        <p:sp>
          <p:nvSpPr>
            <p:cNvPr id="4275" name="Google Shape;4275;p5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76" name="Google Shape;4276;p5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77" name="Google Shape;4277;p5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78" name="Google Shape;4278;p5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79" name="Google Shape;4279;p5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80" name="Google Shape;4280;p5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81" name="Google Shape;4281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cxnSp>
        <p:nvCxnSpPr>
          <p:cNvPr id="4282" name="Google Shape;4282;p50"/>
          <p:cNvCxnSpPr/>
          <p:nvPr/>
        </p:nvCxnSpPr>
        <p:spPr>
          <a:xfrm>
            <a:off x="4047374" y="2207987"/>
            <a:ext cx="956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83" name="Google Shape;4283;p50"/>
          <p:cNvSpPr txBox="1"/>
          <p:nvPr/>
        </p:nvSpPr>
        <p:spPr>
          <a:xfrm>
            <a:off x="5059300" y="2052331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84" name="Google Shape;4284;p50"/>
          <p:cNvCxnSpPr/>
          <p:nvPr/>
        </p:nvCxnSpPr>
        <p:spPr>
          <a:xfrm>
            <a:off x="3906532" y="2643722"/>
            <a:ext cx="1097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85" name="Google Shape;4285;p50"/>
          <p:cNvSpPr txBox="1"/>
          <p:nvPr/>
        </p:nvSpPr>
        <p:spPr>
          <a:xfrm>
            <a:off x="5059300" y="2488056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86" name="Google Shape;4286;p50"/>
          <p:cNvCxnSpPr/>
          <p:nvPr/>
        </p:nvCxnSpPr>
        <p:spPr>
          <a:xfrm>
            <a:off x="3706386" y="3079457"/>
            <a:ext cx="12972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87" name="Google Shape;4287;p50"/>
          <p:cNvSpPr txBox="1"/>
          <p:nvPr/>
        </p:nvSpPr>
        <p:spPr>
          <a:xfrm>
            <a:off x="5059300" y="2923782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88" name="Google Shape;4288;p50"/>
          <p:cNvCxnSpPr/>
          <p:nvPr/>
        </p:nvCxnSpPr>
        <p:spPr>
          <a:xfrm>
            <a:off x="3535892" y="3515169"/>
            <a:ext cx="14676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89" name="Google Shape;4289;p50"/>
          <p:cNvSpPr txBox="1"/>
          <p:nvPr/>
        </p:nvSpPr>
        <p:spPr>
          <a:xfrm>
            <a:off x="5059300" y="3359507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90" name="Google Shape;4290;p50"/>
          <p:cNvCxnSpPr/>
          <p:nvPr/>
        </p:nvCxnSpPr>
        <p:spPr>
          <a:xfrm>
            <a:off x="3350561" y="3950903"/>
            <a:ext cx="1653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91" name="Google Shape;4291;p50"/>
          <p:cNvSpPr txBox="1"/>
          <p:nvPr/>
        </p:nvSpPr>
        <p:spPr>
          <a:xfrm>
            <a:off x="5059300" y="3795233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92" name="Google Shape;4292;p50"/>
          <p:cNvCxnSpPr/>
          <p:nvPr/>
        </p:nvCxnSpPr>
        <p:spPr>
          <a:xfrm>
            <a:off x="3157834" y="4386615"/>
            <a:ext cx="183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93" name="Google Shape;4293;p50"/>
          <p:cNvSpPr txBox="1"/>
          <p:nvPr/>
        </p:nvSpPr>
        <p:spPr>
          <a:xfrm>
            <a:off x="5059300" y="4230958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7" name="Shape 4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8" name="Google Shape;4298;p5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4299" name="Google Shape;4299;p5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00" name="Google Shape;4300;p51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16850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01" name="Google Shape;4301;p51"/>
          <p:cNvSpPr txBox="1"/>
          <p:nvPr/>
        </p:nvSpPr>
        <p:spPr>
          <a:xfrm>
            <a:off x="821587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Imani Jackson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302" name="Google Shape;430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3046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03" name="Google Shape;4303;p51"/>
          <p:cNvSpPr txBox="1"/>
          <p:nvPr/>
        </p:nvSpPr>
        <p:spPr>
          <a:xfrm>
            <a:off x="2687783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Marcos Galán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304" name="Google Shape;4304;p51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549242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05" name="Google Shape;4305;p51"/>
          <p:cNvSpPr txBox="1"/>
          <p:nvPr/>
        </p:nvSpPr>
        <p:spPr>
          <a:xfrm>
            <a:off x="4553979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Ixchel Valdía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306" name="Google Shape;4306;p51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415438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07" name="Google Shape;4307;p51"/>
          <p:cNvSpPr txBox="1"/>
          <p:nvPr/>
        </p:nvSpPr>
        <p:spPr>
          <a:xfrm>
            <a:off x="6420175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Nils Årud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3859" name="Google Shape;3859;p16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Obesity Levels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1" name="Shape 4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2" name="Google Shape;4312;p52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COMPETITOR MATRIX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313" name="Google Shape;4313;p52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4" name="Google Shape;4314;p52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4315" name="Google Shape;4315;p52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6" name="Google Shape;4316;p52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7" name="Google Shape;4317;p52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8" name="Google Shape;4318;p52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9" name="Google Shape;4319;p52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0" name="Google Shape;4320;p52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1" name="Google Shape;4321;p52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2" name="Google Shape;4322;p52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3" name="Google Shape;4323;p52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4" name="Google Shape;4324;p52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5" name="Google Shape;4325;p52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6" name="Google Shape;4326;p52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7" name="Google Shape;4327;p52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8" name="Google Shape;4328;p52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9" name="Google Shape;4329;p52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0" name="Google Shape;4330;p52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1" name="Google Shape;4331;p52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2" name="Google Shape;4332;p52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3" name="Google Shape;4333;p52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4" name="Google Shape;4334;p52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5" name="Google Shape;4335;p52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6" name="Google Shape;4336;p52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7" name="Google Shape;4337;p52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8" name="Google Shape;4338;p52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9" name="Google Shape;4339;p52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0" name="Google Shape;4340;p52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1" name="Google Shape;4341;p52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2" name="Google Shape;4342;p52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3" name="Google Shape;4343;p52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4" name="Google Shape;4344;p52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5" name="Google Shape;4345;p52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6" name="Google Shape;4346;p52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7" name="Google Shape;4347;p52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8" name="Google Shape;4348;p52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9" name="Google Shape;4349;p52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0" name="Google Shape;4350;p52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1" name="Google Shape;4351;p52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2" name="Google Shape;4352;p52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3" name="Google Shape;4353;p52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4" name="Google Shape;4354;p52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5" name="Google Shape;4355;p52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6" name="Google Shape;4356;p52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7" name="Google Shape;4357;p52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8" name="Google Shape;4358;p52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9" name="Google Shape;4359;p52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0" name="Google Shape;4360;p52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61" name="Google Shape;4361;p5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4362" name="Google Shape;4362;p52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4363" name="Google Shape;4363;p52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4" name="Google Shape;4364;p52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5" name="Google Shape;4365;p52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6" name="Google Shape;4366;p52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7" name="Google Shape;4367;p52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8" name="Google Shape;4368;p52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9" name="Google Shape;4369;p52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0" name="Google Shape;4370;p52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1" name="Google Shape;4371;p52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2" name="Google Shape;4372;p52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3" name="Google Shape;4373;p52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4" name="Google Shape;4374;p52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5" name="Google Shape;4375;p52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6" name="Google Shape;4376;p52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7" name="Google Shape;4377;p52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8" name="Google Shape;4378;p52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9" name="Google Shape;4379;p52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0" name="Google Shape;4380;p52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1" name="Google Shape;4381;p52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2" name="Google Shape;4382;p52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3" name="Google Shape;4383;p52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4" name="Google Shape;4384;p52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385" name="Google Shape;4385;p52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4386" name="Google Shape;4386;p52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4387" name="Google Shape;4387;p52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88" name="Google Shape;4388;p52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89" name="Google Shape;4389;p52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2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90" name="Google Shape;4390;p52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2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91" name="Google Shape;4391;p52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company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92" name="Google Shape;4392;p52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93" name="Google Shape;4393;p52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94" name="Google Shape;4394;p52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95" name="Google Shape;4395;p52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96" name="Google Shape;4396;p52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97" name="Google Shape;4397;p52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1" name="Shape 4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2" name="Google Shape;4402;p5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4403" name="Google Shape;4403;p5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404" name="Google Shape;4404;p53"/>
          <p:cNvGraphicFramePr/>
          <p:nvPr/>
        </p:nvGraphicFramePr>
        <p:xfrm>
          <a:off x="861700" y="1663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{7C23CC0A-3DEB-434C-AC10-BCFF0F9A4667}</a:tableStyleId>
              </a:tblPr>
              <a:tblGrid>
                <a:gridCol w="745800"/>
                <a:gridCol w="854850"/>
                <a:gridCol w="854850"/>
                <a:gridCol w="854850"/>
                <a:gridCol w="854850"/>
                <a:gridCol w="854850"/>
                <a:gridCol w="854850"/>
                <a:gridCol w="854850"/>
              </a:tblGrid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SUNDAY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MONDAY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TUESDAY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WEDNESDAY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THURSDAY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FRIDAY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SATURDAY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21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1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08" name="Shape 4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9" name="Google Shape;4409;p54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410" name="Google Shape;4410;p54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54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54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54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54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54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6" name="Google Shape;4416;p54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417" name="Google Shape;4417;p54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54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9" name="Google Shape;4419;p54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420" name="Google Shape;4420;p54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54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2" name="Google Shape;4422;p54"/>
          <p:cNvSpPr/>
          <p:nvPr/>
        </p:nvSpPr>
        <p:spPr>
          <a:xfrm>
            <a:off x="20015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3" name="Google Shape;4423;p54"/>
          <p:cNvSpPr/>
          <p:nvPr/>
        </p:nvSpPr>
        <p:spPr>
          <a:xfrm>
            <a:off x="25849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4" name="Google Shape;4424;p54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425" name="Google Shape;4425;p54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54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54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8" name="Google Shape;4428;p54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429" name="Google Shape;4429;p54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54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54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54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3" name="Google Shape;4433;p54"/>
          <p:cNvSpPr/>
          <p:nvPr/>
        </p:nvSpPr>
        <p:spPr>
          <a:xfrm>
            <a:off x="42087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4" name="Google Shape;4434;p54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435" name="Google Shape;4435;p54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54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54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54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54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54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54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54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54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54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54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6" name="Google Shape;4446;p54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54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8" name="Google Shape;4448;p54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9" name="Google Shape;4449;p54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54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1" name="Google Shape;4451;p54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54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54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54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5" name="Google Shape;4455;p54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456" name="Google Shape;4456;p54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54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8" name="Google Shape;4458;p54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459" name="Google Shape;4459;p54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54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54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2" name="Google Shape;4462;p54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463" name="Google Shape;4463;p54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54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54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6" name="Google Shape;4466;p54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467" name="Google Shape;4467;p54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54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54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54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1" name="Google Shape;4471;p54"/>
          <p:cNvSpPr/>
          <p:nvPr/>
        </p:nvSpPr>
        <p:spPr>
          <a:xfrm>
            <a:off x="19718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2" name="Google Shape;4472;p54"/>
          <p:cNvSpPr/>
          <p:nvPr/>
        </p:nvSpPr>
        <p:spPr>
          <a:xfrm>
            <a:off x="25359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3" name="Google Shape;4473;p54"/>
          <p:cNvSpPr/>
          <p:nvPr/>
        </p:nvSpPr>
        <p:spPr>
          <a:xfrm>
            <a:off x="31046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4" name="Google Shape;4474;p54"/>
          <p:cNvSpPr/>
          <p:nvPr/>
        </p:nvSpPr>
        <p:spPr>
          <a:xfrm>
            <a:off x="36793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5" name="Google Shape;4475;p54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476" name="Google Shape;4476;p54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54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8" name="Google Shape;4478;p54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479" name="Google Shape;4479;p54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54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1" name="Google Shape;4481;p54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482" name="Google Shape;4482;p54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54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4" name="Google Shape;4484;p54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485" name="Google Shape;4485;p54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54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7" name="Google Shape;4487;p54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488" name="Google Shape;4488;p54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54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54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54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2" name="Google Shape;4492;p54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493" name="Google Shape;4493;p54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54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5" name="Google Shape;4495;p54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496" name="Google Shape;4496;p54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54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54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9" name="Google Shape;4499;p54"/>
          <p:cNvSpPr/>
          <p:nvPr/>
        </p:nvSpPr>
        <p:spPr>
          <a:xfrm>
            <a:off x="25425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0" name="Google Shape;4500;p54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501" name="Google Shape;4501;p54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54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3" name="Google Shape;4503;p54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504" name="Google Shape;4504;p54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54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54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7" name="Google Shape;4507;p54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54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9" name="Google Shape;4509;p54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510" name="Google Shape;4510;p54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54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2" name="Google Shape;4512;p54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513" name="Google Shape;4513;p54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54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54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54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54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8" name="Google Shape;4518;p54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519" name="Google Shape;4519;p54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54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54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54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54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4" name="Google Shape;4524;p54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525" name="Google Shape;4525;p54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54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54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54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9" name="Google Shape;4529;p54"/>
          <p:cNvSpPr/>
          <p:nvPr/>
        </p:nvSpPr>
        <p:spPr>
          <a:xfrm>
            <a:off x="8601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0" name="Google Shape;4530;p54"/>
          <p:cNvSpPr/>
          <p:nvPr/>
        </p:nvSpPr>
        <p:spPr>
          <a:xfrm>
            <a:off x="14236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1" name="Google Shape;4531;p54"/>
          <p:cNvSpPr/>
          <p:nvPr/>
        </p:nvSpPr>
        <p:spPr>
          <a:xfrm>
            <a:off x="19872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2" name="Google Shape;4532;p54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533" name="Google Shape;4533;p54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54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5" name="Google Shape;4535;p54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536" name="Google Shape;4536;p54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54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8" name="Google Shape;4538;p54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539" name="Google Shape;4539;p54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54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1" name="Google Shape;4541;p54"/>
          <p:cNvSpPr/>
          <p:nvPr/>
        </p:nvSpPr>
        <p:spPr>
          <a:xfrm>
            <a:off x="42413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2" name="Google Shape;4542;p54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543" name="Google Shape;4543;p5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4" name="Google Shape;4544;p5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5" name="Google Shape;4545;p54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546" name="Google Shape;4546;p54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54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8" name="Google Shape;4548;p54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54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54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1" name="Google Shape;4551;p54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552" name="Google Shape;4552;p54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3" name="Google Shape;4553;p54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4" name="Google Shape;4554;p54"/>
          <p:cNvSpPr/>
          <p:nvPr/>
        </p:nvSpPr>
        <p:spPr>
          <a:xfrm>
            <a:off x="1416008" y="2600114"/>
            <a:ext cx="334860" cy="429808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5" name="Google Shape;4555;p54"/>
          <p:cNvSpPr/>
          <p:nvPr/>
        </p:nvSpPr>
        <p:spPr>
          <a:xfrm>
            <a:off x="895849" y="2600114"/>
            <a:ext cx="248083" cy="429808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6" name="Google Shape;4556;p54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557" name="Google Shape;4557;p54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54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9" name="Google Shape;4559;p54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560" name="Google Shape;4560;p54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1" name="Google Shape;4561;p54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2" name="Google Shape;4562;p54"/>
          <p:cNvSpPr/>
          <p:nvPr/>
        </p:nvSpPr>
        <p:spPr>
          <a:xfrm>
            <a:off x="36599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3" name="Google Shape;4563;p54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564" name="Google Shape;4564;p5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5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6" name="Google Shape;4566;p54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567" name="Google Shape;4567;p54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54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54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0" name="Google Shape;4570;p54"/>
          <p:cNvSpPr/>
          <p:nvPr/>
        </p:nvSpPr>
        <p:spPr>
          <a:xfrm>
            <a:off x="2649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1" name="Google Shape;4571;p54"/>
          <p:cNvSpPr/>
          <p:nvPr/>
        </p:nvSpPr>
        <p:spPr>
          <a:xfrm>
            <a:off x="48299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2" name="Google Shape;4572;p54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573" name="Google Shape;4573;p54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54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5" name="Google Shape;4575;p54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576" name="Google Shape;4576;p54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54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54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54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0" name="Google Shape;4580;p54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581" name="Google Shape;4581;p54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54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54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4" name="Google Shape;4584;p54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585" name="Google Shape;4585;p54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54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7" name="Google Shape;4587;p54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588" name="Google Shape;4588;p54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54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0" name="Google Shape;4590;p54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1" name="Google Shape;4591;p54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592" name="Google Shape;4592;p54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54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4" name="Google Shape;4594;p54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54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6" name="Google Shape;4596;p54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7" name="Google Shape;4597;p54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598" name="Google Shape;4598;p54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54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0" name="Google Shape;4600;p54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601" name="Google Shape;4601;p54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2" name="Google Shape;4602;p54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3" name="Google Shape;4603;p54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54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54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6" name="Google Shape;4606;p54"/>
          <p:cNvSpPr/>
          <p:nvPr/>
        </p:nvSpPr>
        <p:spPr>
          <a:xfrm>
            <a:off x="47687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7" name="Google Shape;4607;p54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608" name="Google Shape;4608;p54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54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0" name="Google Shape;4610;p54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611" name="Google Shape;4611;p54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2" name="Google Shape;4612;p54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3" name="Google Shape;4613;p54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4" name="Google Shape;4614;p54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5" name="Google Shape;4615;p54"/>
          <p:cNvSpPr/>
          <p:nvPr/>
        </p:nvSpPr>
        <p:spPr>
          <a:xfrm>
            <a:off x="8192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16" name="Google Shape;4616;p54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617" name="Google Shape;4617;p54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8" name="Google Shape;4618;p54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9" name="Google Shape;4619;p54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0" name="Google Shape;4620;p54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621" name="Google Shape;4621;p54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54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54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4" name="Google Shape;4624;p54"/>
          <p:cNvSpPr/>
          <p:nvPr/>
        </p:nvSpPr>
        <p:spPr>
          <a:xfrm>
            <a:off x="31041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5" name="Google Shape;4625;p54"/>
          <p:cNvSpPr/>
          <p:nvPr/>
        </p:nvSpPr>
        <p:spPr>
          <a:xfrm>
            <a:off x="2540554" y="3793571"/>
            <a:ext cx="339959" cy="29709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6" name="Google Shape;4626;p54"/>
          <p:cNvSpPr/>
          <p:nvPr/>
        </p:nvSpPr>
        <p:spPr>
          <a:xfrm>
            <a:off x="36661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7" name="Google Shape;4627;p54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628" name="Google Shape;4628;p54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9" name="Google Shape;4629;p54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54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1" name="Google Shape;4631;p54"/>
          <p:cNvSpPr/>
          <p:nvPr/>
        </p:nvSpPr>
        <p:spPr>
          <a:xfrm>
            <a:off x="47881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2" name="Google Shape;4632;p54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633" name="Google Shape;4633;p54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4" name="Google Shape;4634;p54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54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6" name="Google Shape;4636;p54"/>
          <p:cNvSpPr/>
          <p:nvPr/>
        </p:nvSpPr>
        <p:spPr>
          <a:xfrm>
            <a:off x="2235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7" name="Google Shape;4637;p54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638" name="Google Shape;4638;p54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9" name="Google Shape;4639;p54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0" name="Google Shape;4640;p54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1" name="Google Shape;4641;p54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2" name="Google Shape;4642;p54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3" name="Google Shape;4643;p54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644" name="Google Shape;4644;p54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5" name="Google Shape;4645;p54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6" name="Google Shape;4646;p54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7" name="Google Shape;4647;p54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648" name="Google Shape;4648;p54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9" name="Google Shape;4649;p54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0" name="Google Shape;4650;p54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1" name="Google Shape;4651;p54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652" name="Google Shape;4652;p54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3" name="Google Shape;4653;p54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4" name="Google Shape;4654;p54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5" name="Google Shape;4655;p54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6" name="Google Shape;4656;p54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7" name="Google Shape;4657;p54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658" name="Google Shape;4658;p54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9" name="Google Shape;4659;p54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0" name="Google Shape;4660;p54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1" name="Google Shape;4661;p54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2" name="Google Shape;4662;p54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3" name="Google Shape;4663;p54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664" name="Google Shape;4664;p54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5" name="Google Shape;4665;p54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6" name="Google Shape;4666;p54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667" name="Google Shape;4667;p5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8" name="Google Shape;4668;p5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9" name="Google Shape;4669;p5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0" name="Google Shape;4670;p5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5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2" name="Google Shape;4672;p5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3" name="Google Shape;4673;p54"/>
          <p:cNvSpPr/>
          <p:nvPr/>
        </p:nvSpPr>
        <p:spPr>
          <a:xfrm>
            <a:off x="47661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4" name="Google Shape;4674;p54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675" name="Google Shape;4675;p54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6" name="Google Shape;4676;p54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7" name="Google Shape;4677;p54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8" name="Google Shape;4678;p54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9" name="Google Shape;4679;p54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0" name="Google Shape;4680;p54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681" name="Google Shape;4681;p54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682" name="Google Shape;4682;p54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683" name="Google Shape;4683;p54"/>
          <p:cNvSpPr/>
          <p:nvPr/>
        </p:nvSpPr>
        <p:spPr>
          <a:xfrm>
            <a:off x="6172538" y="2723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4" name="Google Shape;4684;p54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685" name="Google Shape;4685;p54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6" name="Google Shape;4686;p54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7" name="Google Shape;4687;p54"/>
          <p:cNvSpPr/>
          <p:nvPr/>
        </p:nvSpPr>
        <p:spPr>
          <a:xfrm>
            <a:off x="7057526" y="2702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8" name="Google Shape;4688;p54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689" name="Google Shape;4689;p54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0" name="Google Shape;4690;p54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1" name="Google Shape;4691;p54"/>
          <p:cNvSpPr/>
          <p:nvPr/>
        </p:nvSpPr>
        <p:spPr>
          <a:xfrm>
            <a:off x="6461198" y="3802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B87A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2" name="Google Shape;4692;p54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93" name="Google Shape;4693;p5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7" name="Shape 4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8" name="Google Shape;4698;p55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699" name="Google Shape;4699;p55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55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55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55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55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55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55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706" name="Google Shape;4706;p55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55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55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55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0" name="Google Shape;4710;p55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711" name="Google Shape;4711;p55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2" name="Google Shape;4712;p55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3" name="Google Shape;4713;p55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4" name="Google Shape;4714;p55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715" name="Google Shape;4715;p55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55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55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55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55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0" name="Google Shape;4720;p55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721" name="Google Shape;4721;p55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55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55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4" name="Google Shape;4724;p55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725" name="Google Shape;4725;p55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55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55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8" name="Google Shape;4728;p55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9" name="Google Shape;4729;p55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730" name="Google Shape;4730;p55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55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55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55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4" name="Google Shape;4734;p55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5" name="Google Shape;4735;p55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736" name="Google Shape;4736;p55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7" name="Google Shape;4737;p55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8" name="Google Shape;4738;p55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9" name="Google Shape;4739;p55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0" name="Google Shape;4740;p55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1" name="Google Shape;4741;p55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2" name="Google Shape;4742;p55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743" name="Google Shape;4743;p55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4" name="Google Shape;4744;p55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5" name="Google Shape;4745;p55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746" name="Google Shape;4746;p55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7" name="Google Shape;4747;p55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8" name="Google Shape;4748;p55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9" name="Google Shape;4749;p55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750" name="Google Shape;4750;p55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1" name="Google Shape;4751;p55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2" name="Google Shape;4752;p55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55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55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55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6" name="Google Shape;4756;p55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757" name="Google Shape;4757;p55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55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55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0" name="Google Shape;4760;p55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1" name="Google Shape;4761;p55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2" name="Google Shape;4762;p55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763" name="Google Shape;4763;p55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55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55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6" name="Google Shape;4766;p55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767" name="Google Shape;4767;p55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768" name="Google Shape;4768;p55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9" name="Google Shape;4769;p55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0" name="Google Shape;4770;p55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1" name="Google Shape;4771;p55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2" name="Google Shape;4772;p55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3" name="Google Shape;4773;p55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4" name="Google Shape;4774;p55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5" name="Google Shape;4775;p55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6" name="Google Shape;4776;p55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7" name="Google Shape;4777;p55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78" name="Google Shape;4778;p55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55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55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55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55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55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4" name="Google Shape;4784;p55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785" name="Google Shape;4785;p55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6" name="Google Shape;4786;p55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7" name="Google Shape;4787;p55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8" name="Google Shape;4788;p55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9" name="Google Shape;4789;p55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790" name="Google Shape;4790;p55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1" name="Google Shape;4791;p55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2" name="Google Shape;4792;p55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3" name="Google Shape;4793;p55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4" name="Google Shape;4794;p55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5" name="Google Shape;4795;p55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796" name="Google Shape;4796;p55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7" name="Google Shape;4797;p55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8" name="Google Shape;4798;p55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9" name="Google Shape;4799;p55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0" name="Google Shape;4800;p55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1" name="Google Shape;4801;p55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2" name="Google Shape;4802;p55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803" name="Google Shape;4803;p55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4" name="Google Shape;4804;p55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5" name="Google Shape;4805;p55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6" name="Google Shape;4806;p55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7" name="Google Shape;4807;p55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808" name="Google Shape;4808;p55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9" name="Google Shape;4809;p55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0" name="Google Shape;4810;p55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1" name="Google Shape;4811;p55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2" name="Google Shape;4812;p55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813" name="Google Shape;4813;p55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4" name="Google Shape;4814;p55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5" name="Google Shape;4815;p55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6" name="Google Shape;4816;p55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7" name="Google Shape;4817;p55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18" name="Google Shape;4818;p55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819" name="Google Shape;4819;p55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0" name="Google Shape;4820;p55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1" name="Google Shape;4821;p55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2" name="Google Shape;4822;p55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3" name="Google Shape;4823;p55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4" name="Google Shape;4824;p55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5" name="Google Shape;4825;p55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6" name="Google Shape;4826;p55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7" name="Google Shape;4827;p55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8" name="Google Shape;4828;p55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29" name="Google Shape;4829;p55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830" name="Google Shape;4830;p55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1" name="Google Shape;4831;p55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2" name="Google Shape;4832;p55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33" name="Google Shape;4833;p55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834" name="Google Shape;4834;p55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5" name="Google Shape;4835;p55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6" name="Google Shape;4836;p55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7" name="Google Shape;4837;p55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8" name="Google Shape;4838;p55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9" name="Google Shape;4839;p55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0" name="Google Shape;4840;p55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1" name="Google Shape;4841;p55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2" name="Google Shape;4842;p55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3" name="Google Shape;4843;p55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44" name="Google Shape;4844;p55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845" name="Google Shape;4845;p55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6" name="Google Shape;4846;p55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7" name="Google Shape;4847;p55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8" name="Google Shape;4848;p55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49" name="Google Shape;4849;p55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850" name="Google Shape;4850;p55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1" name="Google Shape;4851;p55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2" name="Google Shape;4852;p55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3" name="Google Shape;4853;p55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4" name="Google Shape;4854;p55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5" name="Google Shape;4855;p55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6" name="Google Shape;4856;p55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7" name="Google Shape;4857;p55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8" name="Google Shape;4858;p55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9" name="Google Shape;4859;p55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60" name="Google Shape;4860;p55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861" name="Google Shape;4861;p55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2" name="Google Shape;4862;p55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3" name="Google Shape;4863;p55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4" name="Google Shape;4864;p55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5" name="Google Shape;4865;p55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6" name="Google Shape;4866;p55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7" name="Google Shape;4867;p55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8" name="Google Shape;4868;p55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869" name="Google Shape;4869;p55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0" name="Google Shape;4870;p55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1" name="Google Shape;4871;p55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2" name="Google Shape;4872;p55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3" name="Google Shape;4873;p55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874" name="Google Shape;4874;p55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5" name="Google Shape;4875;p55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6" name="Google Shape;4876;p55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7" name="Google Shape;4877;p55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8" name="Google Shape;4878;p55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879" name="Google Shape;4879;p55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0" name="Google Shape;4880;p55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1" name="Google Shape;4881;p55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2" name="Google Shape;4882;p55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3" name="Google Shape;4883;p55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4" name="Google Shape;4884;p55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885" name="Google Shape;4885;p55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6" name="Google Shape;4886;p55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7" name="Google Shape;4887;p55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8" name="Google Shape;4888;p55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9" name="Google Shape;4889;p55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0" name="Google Shape;4890;p55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1" name="Google Shape;4891;p55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892" name="Google Shape;4892;p55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3" name="Google Shape;4893;p55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4" name="Google Shape;4894;p55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5" name="Google Shape;4895;p55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896" name="Google Shape;4896;p55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7" name="Google Shape;4897;p55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8" name="Google Shape;4898;p55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9" name="Google Shape;4899;p55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0" name="Google Shape;4900;p55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1" name="Google Shape;4901;p55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902" name="Google Shape;4902;p55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3" name="Google Shape;4903;p55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4" name="Google Shape;4904;p55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5" name="Google Shape;4905;p55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6" name="Google Shape;4906;p55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7" name="Google Shape;4907;p55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8" name="Google Shape;4908;p55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909" name="Google Shape;4909;p55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0" name="Google Shape;4910;p55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1" name="Google Shape;4911;p55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2" name="Google Shape;4912;p55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913" name="Google Shape;4913;p55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4" name="Google Shape;4914;p55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5" name="Google Shape;4915;p55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6" name="Google Shape;4916;p55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7" name="Google Shape;4917;p55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918" name="Google Shape;4918;p55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9" name="Google Shape;4919;p55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0" name="Google Shape;4920;p55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1" name="Google Shape;4921;p55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2" name="Google Shape;4922;p55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3" name="Google Shape;4923;p55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4" name="Google Shape;4924;p55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925" name="Google Shape;4925;p55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6" name="Google Shape;4926;p55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7" name="Google Shape;4927;p55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8" name="Google Shape;4928;p55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9" name="Google Shape;4929;p55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0" name="Google Shape;4930;p55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1" name="Google Shape;4931;p55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2" name="Google Shape;4932;p55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933" name="Google Shape;4933;p55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4" name="Google Shape;4934;p55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5" name="Google Shape;4935;p55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6" name="Google Shape;4936;p55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7" name="Google Shape;4937;p55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938" name="Google Shape;4938;p55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9" name="Google Shape;4939;p55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0" name="Google Shape;4940;p55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1" name="Google Shape;4941;p55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942" name="Google Shape;4942;p55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3" name="Google Shape;4943;p55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4" name="Google Shape;4944;p55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5" name="Google Shape;4945;p55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946" name="Google Shape;4946;p55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7" name="Google Shape;4947;p55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8" name="Google Shape;4948;p55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9" name="Google Shape;4949;p55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0" name="Google Shape;4950;p55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951" name="Google Shape;4951;p55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2" name="Google Shape;4952;p55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3" name="Google Shape;4953;p55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4" name="Google Shape;4954;p55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5" name="Google Shape;4955;p55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956" name="Google Shape;4956;p55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7" name="Google Shape;4957;p55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8" name="Google Shape;4958;p55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9" name="Google Shape;4959;p55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0" name="Google Shape;4960;p55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1" name="Google Shape;4961;p55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962" name="Google Shape;4962;p55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3" name="Google Shape;4963;p55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4" name="Google Shape;4964;p55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5" name="Google Shape;4965;p55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6" name="Google Shape;4966;p55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7" name="Google Shape;4967;p55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8" name="Google Shape;4968;p55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969" name="Google Shape;4969;p55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0" name="Google Shape;4970;p55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1" name="Google Shape;4971;p55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2" name="Google Shape;4972;p55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3" name="Google Shape;4973;p55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4" name="Google Shape;4974;p55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5" name="Google Shape;4975;p55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6" name="Google Shape;4976;p55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977" name="Google Shape;4977;p55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8" name="Google Shape;4978;p55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9" name="Google Shape;4979;p55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0" name="Google Shape;4980;p55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1" name="Google Shape;4981;p55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2" name="Google Shape;4982;p55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3" name="Google Shape;4983;p55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4" name="Google Shape;4984;p55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5" name="Google Shape;4985;p55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6" name="Google Shape;4986;p55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7" name="Google Shape;4987;p55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8" name="Google Shape;4988;p55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9" name="Google Shape;4989;p55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990" name="Google Shape;4990;p55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1" name="Google Shape;4991;p55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2" name="Google Shape;4992;p55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3" name="Google Shape;4993;p55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4" name="Google Shape;4994;p55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995" name="Google Shape;4995;p55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6" name="Google Shape;4996;p55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7" name="Google Shape;4997;p55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8" name="Google Shape;4998;p55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999" name="Google Shape;4999;p55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0" name="Google Shape;5000;p55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1" name="Google Shape;5001;p55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2" name="Google Shape;5002;p55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3" name="Google Shape;5003;p55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4" name="Google Shape;5004;p55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5" name="Google Shape;5005;p55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5006" name="Google Shape;5006;p55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7" name="Google Shape;5007;p55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8" name="Google Shape;5008;p55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9" name="Google Shape;5009;p55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0" name="Google Shape;5010;p55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1" name="Google Shape;5011;p55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2" name="Google Shape;5012;p55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3" name="Google Shape;5013;p55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4" name="Google Shape;5014;p55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5015" name="Google Shape;5015;p55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6" name="Google Shape;5016;p55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7" name="Google Shape;5017;p55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8" name="Google Shape;5018;p55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9" name="Google Shape;5019;p55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0" name="Google Shape;5020;p55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1" name="Google Shape;5021;p55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2" name="Google Shape;5022;p55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3" name="Google Shape;5023;p55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4" name="Google Shape;5024;p55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5" name="Google Shape;5025;p55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6" name="Google Shape;5026;p55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27" name="Google Shape;5027;p55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5028" name="Google Shape;5028;p55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9" name="Google Shape;5029;p55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0" name="Google Shape;5030;p55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1" name="Google Shape;5031;p55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2" name="Google Shape;5032;p55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3" name="Google Shape;5033;p55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4" name="Google Shape;5034;p55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5" name="Google Shape;5035;p55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6" name="Google Shape;5036;p55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7" name="Google Shape;5037;p55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8" name="Google Shape;5038;p55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9" name="Google Shape;5039;p55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0" name="Google Shape;5040;p55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5041" name="Google Shape;5041;p55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2" name="Google Shape;5042;p55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3" name="Google Shape;5043;p55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4" name="Google Shape;5044;p55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5" name="Google Shape;5045;p55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6" name="Google Shape;5046;p55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7" name="Google Shape;5047;p55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8" name="Google Shape;5048;p55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9" name="Google Shape;5049;p55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0" name="Google Shape;5050;p55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1" name="Google Shape;5051;p55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2" name="Google Shape;5052;p55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53" name="Google Shape;5053;p55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5054" name="Google Shape;5054;p55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5" name="Google Shape;5055;p55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6" name="Google Shape;5056;p55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7" name="Google Shape;5057;p55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8" name="Google Shape;5058;p55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9" name="Google Shape;5059;p55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0" name="Google Shape;5060;p55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5061" name="Google Shape;5061;p55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2" name="Google Shape;5062;p55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3" name="Google Shape;5063;p55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4" name="Google Shape;5064;p55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5" name="Google Shape;5065;p55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6" name="Google Shape;5066;p55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7" name="Google Shape;5067;p55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8" name="Google Shape;5068;p55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9" name="Google Shape;5069;p55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0" name="Google Shape;5070;p55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1" name="Google Shape;5071;p55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2" name="Google Shape;5072;p55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3" name="Google Shape;5073;p55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4" name="Google Shape;5074;p55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5" name="Google Shape;5075;p55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76" name="Google Shape;5076;p55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5077" name="Google Shape;5077;p55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8" name="Google Shape;5078;p55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9" name="Google Shape;5079;p55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0" name="Google Shape;5080;p55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81" name="Google Shape;5081;p55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5082" name="Google Shape;5082;p55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5083" name="Google Shape;5083;p55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4" name="Google Shape;5084;p55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5" name="Google Shape;5085;p55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86" name="Google Shape;5086;p55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5087" name="Google Shape;5087;p55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8" name="Google Shape;5088;p55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9" name="Google Shape;5089;p55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0" name="Google Shape;5090;p55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5091" name="Google Shape;5091;p55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2" name="Google Shape;5092;p55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3" name="Google Shape;5093;p55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4" name="Google Shape;5094;p55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5095" name="Google Shape;5095;p55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6" name="Google Shape;5096;p55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7" name="Google Shape;5097;p55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98" name="Google Shape;5098;p55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5099" name="Google Shape;5099;p55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0" name="Google Shape;5100;p55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1" name="Google Shape;5101;p55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2" name="Google Shape;5102;p55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3" name="Google Shape;5103;p55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4" name="Google Shape;5104;p55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5" name="Google Shape;5105;p55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6" name="Google Shape;5106;p55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7" name="Google Shape;5107;p55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5108" name="Google Shape;5108;p55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9" name="Google Shape;5109;p55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0" name="Google Shape;5110;p55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1" name="Google Shape;5111;p55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2" name="Google Shape;5112;p55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3" name="Google Shape;5113;p55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4" name="Google Shape;5114;p55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5" name="Google Shape;5115;p55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6" name="Google Shape;5116;p55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7" name="Google Shape;5117;p55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8" name="Google Shape;5118;p55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9" name="Google Shape;5119;p55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0" name="Google Shape;5120;p55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1" name="Google Shape;5121;p55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2" name="Google Shape;5122;p55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3" name="Google Shape;5123;p55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4" name="Google Shape;5124;p55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5" name="Google Shape;5125;p55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6" name="Google Shape;5126;p55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7" name="Google Shape;5127;p55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8" name="Google Shape;5128;p55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9" name="Google Shape;5129;p55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0" name="Google Shape;5130;p55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1" name="Google Shape;5131;p55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2" name="Google Shape;5132;p55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5133" name="Google Shape;5133;p55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5134" name="Google Shape;5134;p55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5" name="Google Shape;5135;p55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36" name="Google Shape;5136;p55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5137" name="Google Shape;5137;p55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8" name="Google Shape;5138;p55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39" name="Google Shape;5139;p55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5140" name="Google Shape;5140;p55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1" name="Google Shape;5141;p55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42" name="Google Shape;5142;p55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5143" name="Google Shape;5143;p5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47" name="Shape 5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Google Shape;5148;p56"/>
          <p:cNvSpPr txBox="1"/>
          <p:nvPr/>
        </p:nvSpPr>
        <p:spPr>
          <a:xfrm>
            <a:off x="6557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You can also use any emoji as an icon!</a:t>
            </a:r>
            <a:endParaRPr b="1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149" name="Google Shape;5149;p56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150" name="Google Shape;5150;p5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54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5" name="Google Shape;5155;p5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6" name="Google Shape;5156;p57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157" name="Google Shape;5157;p57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5158" name="Google Shape;5158;p57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5159" name="Google Shape;5159;p57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60" name="Google Shape;5160;p57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61" name="Google Shape;5161;p57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5162" name="Google Shape;5162;p57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63" name="Google Shape;5163;p57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64" name="Google Shape;5164;p57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5165" name="Google Shape;5165;p57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66" name="Google Shape;5166;p57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67" name="Google Shape;5167;p57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5168" name="Google Shape;5168;p57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69" name="Google Shape;5169;p57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5170" name="Google Shape;5170;p5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3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3865" name="Google Shape;3865;p17"/>
          <p:cNvSpPr txBox="1"/>
          <p:nvPr>
            <p:ph idx="1" type="body"/>
          </p:nvPr>
        </p:nvSpPr>
        <p:spPr>
          <a:xfrm>
            <a:off x="718300" y="1596775"/>
            <a:ext cx="3242400" cy="3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latin typeface="Titillium Web"/>
                <a:ea typeface="Titillium Web"/>
                <a:cs typeface="Titillium Web"/>
                <a:sym typeface="Titillium Web"/>
              </a:rPr>
              <a:t>About</a:t>
            </a:r>
            <a:endParaRPr b="1" u="sng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Provided by the DSS Club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kaggle.com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From: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Mexico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Peru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Colombia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2111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17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No missing values</a:t>
            </a:r>
            <a:endParaRPr/>
          </a:p>
        </p:txBody>
      </p:sp>
      <p:sp>
        <p:nvSpPr>
          <p:cNvPr id="3866" name="Google Shape;3866;p17"/>
          <p:cNvSpPr txBox="1"/>
          <p:nvPr>
            <p:ph idx="2" type="body"/>
          </p:nvPr>
        </p:nvSpPr>
        <p:spPr>
          <a:xfrm>
            <a:off x="4156075" y="1596750"/>
            <a:ext cx="3242400" cy="3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latin typeface="Titillium Web"/>
                <a:ea typeface="Titillium Web"/>
                <a:cs typeface="Titillium Web"/>
                <a:sym typeface="Titillium Web"/>
              </a:rPr>
              <a:t>Contains</a:t>
            </a:r>
            <a:endParaRPr b="1" u="sng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Personal information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Gender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Height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Habits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Eating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Exercise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Smoking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7" name="Google Shape;3867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Dataset: Response Variable</a:t>
            </a:r>
            <a:endParaRPr/>
          </a:p>
        </p:txBody>
      </p:sp>
      <p:sp>
        <p:nvSpPr>
          <p:cNvPr id="3873" name="Google Shape;3873;p18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Variable:</a:t>
            </a:r>
            <a:r>
              <a:rPr lang="en"/>
              <a:t> Nobeyesdad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Obesity lvl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Weight category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In kilograms</a:t>
            </a:r>
            <a:endParaRPr/>
          </a:p>
        </p:txBody>
      </p:sp>
      <p:sp>
        <p:nvSpPr>
          <p:cNvPr id="3874" name="Google Shape;3874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5" name="Google Shape;3875;p18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Category: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Insufficient 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Normal 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Overweight Lvl 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Overweight Lvl II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Obesity Type 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Obesity Type II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Obesity Type III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Google Shape;3880;p19"/>
          <p:cNvSpPr txBox="1"/>
          <p:nvPr>
            <p:ph type="title"/>
          </p:nvPr>
        </p:nvSpPr>
        <p:spPr>
          <a:xfrm>
            <a:off x="640225" y="4779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Dataset: Response Category</a:t>
            </a:r>
            <a:endParaRPr/>
          </a:p>
        </p:txBody>
      </p:sp>
      <p:sp>
        <p:nvSpPr>
          <p:cNvPr id="3881" name="Google Shape;3881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2" name="Google Shape;3882;p19"/>
          <p:cNvSpPr txBox="1"/>
          <p:nvPr>
            <p:ph idx="1" type="body"/>
          </p:nvPr>
        </p:nvSpPr>
        <p:spPr>
          <a:xfrm>
            <a:off x="718300" y="1335175"/>
            <a:ext cx="21792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Insufficient Weight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48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39-65 kg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85.98-143.3 lbs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Normal Weight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48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42.3-87 kg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93.26-191.8 lbs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3" name="Google Shape;3883;p19"/>
          <p:cNvSpPr txBox="1"/>
          <p:nvPr>
            <p:ph idx="2" type="body"/>
          </p:nvPr>
        </p:nvSpPr>
        <p:spPr>
          <a:xfrm>
            <a:off x="3009275" y="1335175"/>
            <a:ext cx="25269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Overweight Lvl I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48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53-91 kg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116.85- 200.62 lbs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Overweight Lvl II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48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60-102 kg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132.28-224.87 lbs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4" name="Google Shape;3884;p19"/>
          <p:cNvSpPr txBox="1"/>
          <p:nvPr>
            <p:ph idx="3" type="body"/>
          </p:nvPr>
        </p:nvSpPr>
        <p:spPr>
          <a:xfrm>
            <a:off x="5536250" y="1335300"/>
            <a:ext cx="25533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Obesity Type I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48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75-125 kg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165.35-275.58 lbs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Obesity Type II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48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93-130 kg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205.03-286.6 lbs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Obesity Type III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48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102-173 kg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224.87- 381.4 lbs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Dataset: Goal</a:t>
            </a:r>
            <a:endParaRPr/>
          </a:p>
        </p:txBody>
      </p:sp>
      <p:sp>
        <p:nvSpPr>
          <p:cNvPr id="3890" name="Google Shape;3890;p20"/>
          <p:cNvSpPr txBox="1"/>
          <p:nvPr>
            <p:ph idx="1" type="body"/>
          </p:nvPr>
        </p:nvSpPr>
        <p:spPr>
          <a:xfrm>
            <a:off x="718300" y="1596775"/>
            <a:ext cx="6761100" cy="31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300">
                <a:latin typeface="Titillium Web"/>
                <a:ea typeface="Titillium Web"/>
                <a:cs typeface="Titillium Web"/>
                <a:sym typeface="Titillium Web"/>
              </a:rPr>
              <a:t>From kaggle.com:</a:t>
            </a:r>
            <a:endParaRPr b="1" sz="2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Obesity, which </a:t>
            </a:r>
            <a:r>
              <a:rPr lang="en" sz="2300"/>
              <a:t>causes</a:t>
            </a:r>
            <a:r>
              <a:rPr lang="en" sz="2300"/>
              <a:t> physical &amp; mental problems, is a global health problem with serious consequences. The prevalence of obesity is increasing steadily, &amp; therefore, new research is needed that examines the influencing factors of obesity &amp; how to predict the occurence of the condition according to these factors.</a:t>
            </a:r>
            <a:endParaRPr sz="2300"/>
          </a:p>
        </p:txBody>
      </p:sp>
      <p:sp>
        <p:nvSpPr>
          <p:cNvPr id="3891" name="Google Shape;3891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21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97" name="Google Shape;3897;p21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