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Dosis" pitchFamily="2" charset="0"/>
      <p:regular r:id="rId42"/>
      <p:bold r:id="rId43"/>
    </p:embeddedFont>
    <p:embeddedFont>
      <p:font typeface="Dosis ExtraLight" pitchFamily="2" charset="0"/>
      <p:regular r:id="rId44"/>
      <p:bold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Titillium Web" panose="00000500000000000000" pitchFamily="2" charset="0"/>
      <p:regular r:id="rId50"/>
      <p:bold r:id="rId51"/>
      <p:italic r:id="rId52"/>
      <p:boldItalic r:id="rId53"/>
    </p:embeddedFont>
    <p:embeddedFont>
      <p:font typeface="Titillium Web Light" panose="000004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d294385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d294385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d29438504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d29438504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2943850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2943850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d29438504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d29438504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d29438504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d29438504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3" name="Google Shape;436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2" name="Google Shape;4652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Google Shape;510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2" name="Google Shape;510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8" name="Google Shape;5108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9" name="Google Shape;5109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Excel or 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0" name="Google Shape;4000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4001" name="Google Shape;4001;p31"/>
          <p:cNvCxnSpPr/>
          <p:nvPr/>
        </p:nvCxnSpPr>
        <p:spPr>
          <a:xfrm>
            <a:off x="694400" y="881074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2" name="Google Shape;4002;p31"/>
          <p:cNvCxnSpPr/>
          <p:nvPr/>
        </p:nvCxnSpPr>
        <p:spPr>
          <a:xfrm>
            <a:off x="694400" y="1590556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3" name="Google Shape;4003;p31"/>
          <p:cNvCxnSpPr/>
          <p:nvPr/>
        </p:nvCxnSpPr>
        <p:spPr>
          <a:xfrm>
            <a:off x="694400" y="2300038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4" name="Google Shape;4004;p31"/>
          <p:cNvCxnSpPr/>
          <p:nvPr/>
        </p:nvCxnSpPr>
        <p:spPr>
          <a:xfrm>
            <a:off x="694400" y="300952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5" name="Google Shape;4005;p31"/>
          <p:cNvCxnSpPr/>
          <p:nvPr/>
        </p:nvCxnSpPr>
        <p:spPr>
          <a:xfrm>
            <a:off x="694400" y="374090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6" name="Google Shape;4006;p31"/>
          <p:cNvSpPr txBox="1"/>
          <p:nvPr/>
        </p:nvSpPr>
        <p:spPr>
          <a:xfrm>
            <a:off x="624915" y="722325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7" name="Google Shape;4007;p31"/>
          <p:cNvSpPr/>
          <p:nvPr/>
        </p:nvSpPr>
        <p:spPr>
          <a:xfrm>
            <a:off x="1240516" y="2187311"/>
            <a:ext cx="20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31"/>
          <p:cNvSpPr/>
          <p:nvPr/>
        </p:nvSpPr>
        <p:spPr>
          <a:xfrm>
            <a:off x="1517187" y="1793248"/>
            <a:ext cx="20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1"/>
          <p:cNvSpPr/>
          <p:nvPr/>
        </p:nvSpPr>
        <p:spPr>
          <a:xfrm>
            <a:off x="1793858" y="2300038"/>
            <a:ext cx="20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0" name="Google Shape;4010;p31"/>
          <p:cNvSpPr/>
          <p:nvPr/>
        </p:nvSpPr>
        <p:spPr>
          <a:xfrm>
            <a:off x="2783918" y="2501101"/>
            <a:ext cx="20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31"/>
          <p:cNvSpPr/>
          <p:nvPr/>
        </p:nvSpPr>
        <p:spPr>
          <a:xfrm>
            <a:off x="3060589" y="1902718"/>
            <a:ext cx="20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2" name="Google Shape;4012;p31"/>
          <p:cNvSpPr/>
          <p:nvPr/>
        </p:nvSpPr>
        <p:spPr>
          <a:xfrm>
            <a:off x="3337260" y="1035398"/>
            <a:ext cx="20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31"/>
          <p:cNvSpPr/>
          <p:nvPr/>
        </p:nvSpPr>
        <p:spPr>
          <a:xfrm>
            <a:off x="4327320" y="1946493"/>
            <a:ext cx="20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31"/>
          <p:cNvSpPr/>
          <p:nvPr/>
        </p:nvSpPr>
        <p:spPr>
          <a:xfrm>
            <a:off x="4603991" y="880950"/>
            <a:ext cx="20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31"/>
          <p:cNvSpPr/>
          <p:nvPr/>
        </p:nvSpPr>
        <p:spPr>
          <a:xfrm>
            <a:off x="4880662" y="2128936"/>
            <a:ext cx="20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31"/>
          <p:cNvSpPr/>
          <p:nvPr/>
        </p:nvSpPr>
        <p:spPr>
          <a:xfrm>
            <a:off x="5870722" y="2559475"/>
            <a:ext cx="20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31"/>
          <p:cNvSpPr/>
          <p:nvPr/>
        </p:nvSpPr>
        <p:spPr>
          <a:xfrm>
            <a:off x="6147393" y="1099993"/>
            <a:ext cx="20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31"/>
          <p:cNvSpPr/>
          <p:nvPr/>
        </p:nvSpPr>
        <p:spPr>
          <a:xfrm>
            <a:off x="6424064" y="1413783"/>
            <a:ext cx="20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MOBILE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4" name="Google Shape;4024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025" name="Google Shape;4025;p32"/>
          <p:cNvGrpSpPr/>
          <p:nvPr/>
        </p:nvGrpSpPr>
        <p:grpSpPr>
          <a:xfrm>
            <a:off x="4026775" y="373572"/>
            <a:ext cx="2119546" cy="4396359"/>
            <a:chOff x="2547150" y="238125"/>
            <a:chExt cx="2525675" cy="5238750"/>
          </a:xfrm>
        </p:grpSpPr>
        <p:sp>
          <p:nvSpPr>
            <p:cNvPr id="4026" name="Google Shape;402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0" name="Google Shape;403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073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6" name="Google Shape;4036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37" name="Google Shape;4037;p33"/>
          <p:cNvGrpSpPr/>
          <p:nvPr/>
        </p:nvGrpSpPr>
        <p:grpSpPr>
          <a:xfrm>
            <a:off x="3837677" y="465959"/>
            <a:ext cx="2736410" cy="4222433"/>
            <a:chOff x="2112475" y="238125"/>
            <a:chExt cx="3395050" cy="5238750"/>
          </a:xfrm>
        </p:grpSpPr>
        <p:sp>
          <p:nvSpPr>
            <p:cNvPr id="4038" name="Google Shape;403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2" name="Google Shape;40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48" name="Google Shape;4048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49" name="Google Shape;4049;p34"/>
          <p:cNvGrpSpPr/>
          <p:nvPr/>
        </p:nvGrpSpPr>
        <p:grpSpPr>
          <a:xfrm>
            <a:off x="3009249" y="1241129"/>
            <a:ext cx="4542205" cy="2661224"/>
            <a:chOff x="1177450" y="241631"/>
            <a:chExt cx="6173152" cy="3616776"/>
          </a:xfrm>
        </p:grpSpPr>
        <p:sp>
          <p:nvSpPr>
            <p:cNvPr id="4050" name="Google Shape;405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54" name="Google Shape;405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5164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75" name="Google Shape;4075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76" name="Google Shape;4076;p37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7" name="Google Shape;4077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3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83" name="Google Shape;4083;p3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p3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89" name="Google Shape;4089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681868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1" name="Google Shape;4091;p39"/>
          <p:cNvSpPr/>
          <p:nvPr/>
        </p:nvSpPr>
        <p:spPr>
          <a:xfrm>
            <a:off x="623681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2" name="Google Shape;4092;p39"/>
          <p:cNvSpPr/>
          <p:nvPr/>
        </p:nvSpPr>
        <p:spPr>
          <a:xfrm>
            <a:off x="565493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3" name="Google Shape;4093;p39"/>
          <p:cNvSpPr/>
          <p:nvPr/>
        </p:nvSpPr>
        <p:spPr>
          <a:xfrm>
            <a:off x="507306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4" name="Google Shape;4094;p39"/>
          <p:cNvSpPr/>
          <p:nvPr/>
        </p:nvSpPr>
        <p:spPr>
          <a:xfrm>
            <a:off x="449119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39"/>
          <p:cNvSpPr/>
          <p:nvPr/>
        </p:nvSpPr>
        <p:spPr>
          <a:xfrm>
            <a:off x="332744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7" name="Google Shape;4097;p39"/>
          <p:cNvSpPr/>
          <p:nvPr/>
        </p:nvSpPr>
        <p:spPr>
          <a:xfrm>
            <a:off x="274557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9" name="Google Shape;4099;p39"/>
          <p:cNvSpPr/>
          <p:nvPr/>
        </p:nvSpPr>
        <p:spPr>
          <a:xfrm>
            <a:off x="158183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0" name="Google Shape;4100;p39"/>
          <p:cNvSpPr/>
          <p:nvPr/>
        </p:nvSpPr>
        <p:spPr>
          <a:xfrm>
            <a:off x="99995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33655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5305708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4337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38003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359847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3552795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76315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725556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4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164" name="Google Shape;416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165" name="Google Shape;4165;p41"/>
          <p:cNvGraphicFramePr/>
          <p:nvPr/>
        </p:nvGraphicFramePr>
        <p:xfrm>
          <a:off x="8441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1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172" name="Google Shape;4172;p42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3" name="Google Shape;4173;p42"/>
          <p:cNvSpPr/>
          <p:nvPr/>
        </p:nvSpPr>
        <p:spPr>
          <a:xfrm>
            <a:off x="448702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4" name="Google Shape;4174;p42"/>
          <p:cNvSpPr/>
          <p:nvPr/>
        </p:nvSpPr>
        <p:spPr>
          <a:xfrm>
            <a:off x="71828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5" name="Google Shape;4175;p42"/>
          <p:cNvSpPr/>
          <p:nvPr/>
        </p:nvSpPr>
        <p:spPr>
          <a:xfrm>
            <a:off x="448702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6" name="Google Shape;4176;p42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42"/>
          <p:cNvSpPr/>
          <p:nvPr/>
        </p:nvSpPr>
        <p:spPr>
          <a:xfrm rot="5400000">
            <a:off x="3448410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42"/>
          <p:cNvSpPr/>
          <p:nvPr/>
        </p:nvSpPr>
        <p:spPr>
          <a:xfrm rot="10800000">
            <a:off x="3448410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2"/>
          <p:cNvSpPr/>
          <p:nvPr/>
        </p:nvSpPr>
        <p:spPr>
          <a:xfrm rot="-5400000">
            <a:off x="3298451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1" name="Google Shape;4181;p42"/>
          <p:cNvSpPr/>
          <p:nvPr/>
        </p:nvSpPr>
        <p:spPr>
          <a:xfrm>
            <a:off x="4651057" y="2359847"/>
            <a:ext cx="459648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183" name="Google Shape;4183;p42"/>
          <p:cNvSpPr/>
          <p:nvPr/>
        </p:nvSpPr>
        <p:spPr>
          <a:xfrm>
            <a:off x="4749363" y="3311754"/>
            <a:ext cx="268349" cy="388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BUSINESS MODEL CANVAS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89" name="Google Shape;4189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0" name="Google Shape;419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1" name="Google Shape;419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2" name="Google Shape;419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3" name="Google Shape;419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4" name="Google Shape;419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5" name="Google Shape;419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6" name="Google Shape;419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7" name="Google Shape;419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8" name="Google Shape;419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229" name="Google Shape;4229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230" name="Google Shape;4230;p44"/>
          <p:cNvGrpSpPr/>
          <p:nvPr/>
        </p:nvGrpSpPr>
        <p:grpSpPr>
          <a:xfrm>
            <a:off x="855289" y="1722097"/>
            <a:ext cx="3264414" cy="2934771"/>
            <a:chOff x="3778727" y="4460423"/>
            <a:chExt cx="720160" cy="647438"/>
          </a:xfrm>
        </p:grpSpPr>
        <p:sp>
          <p:nvSpPr>
            <p:cNvPr id="4231" name="Google Shape;423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38" name="Google Shape;4238;p44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9" name="Google Shape;4239;p44"/>
          <p:cNvSpPr txBox="1"/>
          <p:nvPr/>
        </p:nvSpPr>
        <p:spPr>
          <a:xfrm>
            <a:off x="505930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0" name="Google Shape;4240;p44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1" name="Google Shape;4241;p44"/>
          <p:cNvSpPr txBox="1"/>
          <p:nvPr/>
        </p:nvSpPr>
        <p:spPr>
          <a:xfrm>
            <a:off x="5059300" y="2488056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2" name="Google Shape;4242;p44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3" name="Google Shape;4243;p44"/>
          <p:cNvSpPr txBox="1"/>
          <p:nvPr/>
        </p:nvSpPr>
        <p:spPr>
          <a:xfrm>
            <a:off x="505930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4" name="Google Shape;4244;p44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5" name="Google Shape;4245;p44"/>
          <p:cNvSpPr txBox="1"/>
          <p:nvPr/>
        </p:nvSpPr>
        <p:spPr>
          <a:xfrm>
            <a:off x="505930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6" name="Google Shape;4246;p44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7" name="Google Shape;4247;p44"/>
          <p:cNvSpPr txBox="1"/>
          <p:nvPr/>
        </p:nvSpPr>
        <p:spPr>
          <a:xfrm>
            <a:off x="505930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8" name="Google Shape;4248;p44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9" name="Google Shape;4249;p44"/>
          <p:cNvSpPr txBox="1"/>
          <p:nvPr/>
        </p:nvSpPr>
        <p:spPr>
          <a:xfrm>
            <a:off x="505930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255" name="Google Shape;4255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256" name="Google Shape;425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16850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7" name="Google Shape;4257;p45"/>
          <p:cNvSpPr txBox="1"/>
          <p:nvPr/>
        </p:nvSpPr>
        <p:spPr>
          <a:xfrm>
            <a:off x="821587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58" name="Google Shape;425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3046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9" name="Google Shape;4259;p45"/>
          <p:cNvSpPr txBox="1"/>
          <p:nvPr/>
        </p:nvSpPr>
        <p:spPr>
          <a:xfrm>
            <a:off x="2687783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0" name="Google Shape;426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9242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1" name="Google Shape;4261;p45"/>
          <p:cNvSpPr txBox="1"/>
          <p:nvPr/>
        </p:nvSpPr>
        <p:spPr>
          <a:xfrm>
            <a:off x="4553979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2" name="Google Shape;426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15438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3" name="Google Shape;4263;p45"/>
          <p:cNvSpPr txBox="1"/>
          <p:nvPr/>
        </p:nvSpPr>
        <p:spPr>
          <a:xfrm>
            <a:off x="6420175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COMPETITOR MATRIX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269" name="Google Shape;426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Google Shape;427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4271" name="Google Shape;427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2" name="Google Shape;427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3" name="Google Shape;427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4" name="Google Shape;427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5" name="Google Shape;427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6" name="Google Shape;427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7" name="Google Shape;427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8" name="Google Shape;427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9" name="Google Shape;427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0" name="Google Shape;428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1" name="Google Shape;428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2" name="Google Shape;428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3" name="Google Shape;428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4" name="Google Shape;428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5" name="Google Shape;428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6" name="Google Shape;428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7" name="Google Shape;428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8" name="Google Shape;428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9" name="Google Shape;428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0" name="Google Shape;429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1" name="Google Shape;429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2" name="Google Shape;429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3" name="Google Shape;429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4" name="Google Shape;429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5" name="Google Shape;429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6" name="Google Shape;429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7" name="Google Shape;429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8" name="Google Shape;429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9" name="Google Shape;429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0" name="Google Shape;430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1" name="Google Shape;430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2" name="Google Shape;430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3" name="Google Shape;430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4" name="Google Shape;430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5" name="Google Shape;430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6" name="Google Shape;430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7" name="Google Shape;430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8" name="Google Shape;430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9" name="Google Shape;430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0" name="Google Shape;431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1" name="Google Shape;431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2" name="Google Shape;431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3" name="Google Shape;431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4" name="Google Shape;431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5" name="Google Shape;431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6" name="Google Shape;431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17" name="Google Shape;4317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4318" name="Google Shape;431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4319" name="Google Shape;431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0" name="Google Shape;432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1" name="Google Shape;432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2" name="Google Shape;432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3" name="Google Shape;432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4" name="Google Shape;432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5" name="Google Shape;432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6" name="Google Shape;432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7" name="Google Shape;432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8" name="Google Shape;432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9" name="Google Shape;432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0" name="Google Shape;433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1" name="Google Shape;433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2" name="Google Shape;433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3" name="Google Shape;433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4" name="Google Shape;433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5" name="Google Shape;433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6" name="Google Shape;433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7" name="Google Shape;433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8" name="Google Shape;433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9" name="Google Shape;433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0" name="Google Shape;434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41" name="Google Shape;434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342" name="Google Shape;434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4343" name="Google Shape;434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4" name="Google Shape;434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6" name="Google Shape;434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7" name="Google Shape;434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8" name="Google Shape;434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9" name="Google Shape;434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0" name="Google Shape;435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3" name="Google Shape;435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4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4359" name="Google Shape;4359;p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4360" name="Google Shape;4360;p47"/>
          <p:cNvGraphicFramePr/>
          <p:nvPr/>
        </p:nvGraphicFramePr>
        <p:xfrm>
          <a:off x="861700" y="166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{6A787F38-7B79-44E3-ACA7-109338EB0D08}</a:tableStyleId>
              </a:tblPr>
              <a:tblGrid>
                <a:gridCol w="7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5" name="Google Shape;4365;p48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366" name="Google Shape;436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48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373" name="Google Shape;437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48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376" name="Google Shape;437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8" name="Google Shape;4378;p48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9" name="Google Shape;4379;p48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0" name="Google Shape;4380;p48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381" name="Google Shape;438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4" name="Google Shape;4384;p48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385" name="Google Shape;438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9" name="Google Shape;4389;p48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0" name="Google Shape;4390;p48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391" name="Google Shape;439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1" name="Google Shape;4411;p48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412" name="Google Shape;441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4" name="Google Shape;4414;p48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415" name="Google Shape;441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8" name="Google Shape;4418;p48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419" name="Google Shape;441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2" name="Google Shape;4422;p48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423" name="Google Shape;442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7" name="Google Shape;4427;p48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8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8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8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1" name="Google Shape;4431;p48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432" name="Google Shape;443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4" name="Google Shape;4434;p48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435" name="Google Shape;443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48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438" name="Google Shape;443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0" name="Google Shape;4440;p48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441" name="Google Shape;444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3" name="Google Shape;4443;p48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444" name="Google Shape;444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8" name="Google Shape;4448;p48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449" name="Google Shape;444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1" name="Google Shape;4451;p48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452" name="Google Shape;445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5" name="Google Shape;4455;p48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6" name="Google Shape;4456;p48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457" name="Google Shape;445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9" name="Google Shape;4459;p48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460" name="Google Shape;446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5" name="Google Shape;4465;p48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466" name="Google Shape;446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8" name="Google Shape;4468;p48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469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4" name="Google Shape;4474;p48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475" name="Google Shape;447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0" name="Google Shape;4480;p48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481" name="Google Shape;448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48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6" name="Google Shape;4486;p48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7" name="Google Shape;4487;p48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8" name="Google Shape;4488;p48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489" name="Google Shape;448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48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492" name="Google Shape;449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48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495" name="Google Shape;449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48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8" name="Google Shape;4498;p48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499" name="Google Shape;449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1" name="Google Shape;4501;p48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502" name="Google Shape;450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7" name="Google Shape;4507;p48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508" name="Google Shape;450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0" name="Google Shape;4510;p48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1" name="Google Shape;4511;p48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2" name="Google Shape;4512;p48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513" name="Google Shape;451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5" name="Google Shape;4515;p48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516" name="Google Shape;451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8" name="Google Shape;4518;p48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9" name="Google Shape;4519;p48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520" name="Google Shape;452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2" name="Google Shape;4522;p48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523" name="Google Shape;452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6" name="Google Shape;4526;p48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48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8" name="Google Shape;4528;p48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529" name="Google Shape;452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1" name="Google Shape;4531;p48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532" name="Google Shape;453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6" name="Google Shape;4536;p48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537" name="Google Shape;453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0" name="Google Shape;4540;p48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541" name="Google Shape;454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3" name="Google Shape;4543;p48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544" name="Google Shape;454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48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548" name="Google Shape;454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3" name="Google Shape;4553;p48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554" name="Google Shape;455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6" name="Google Shape;4556;p48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557" name="Google Shape;455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2" name="Google Shape;4562;p48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3" name="Google Shape;4563;p48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564" name="Google Shape;456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6" name="Google Shape;4566;p48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567" name="Google Shape;456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1" name="Google Shape;4571;p48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2" name="Google Shape;4572;p48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573" name="Google Shape;457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6" name="Google Shape;4576;p48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577" name="Google Shape;457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48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8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8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3" name="Google Shape;4583;p48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584" name="Google Shape;458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7" name="Google Shape;4587;p48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8" name="Google Shape;4588;p48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589" name="Google Shape;458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2" name="Google Shape;4592;p48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3" name="Google Shape;4593;p48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594" name="Google Shape;459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9" name="Google Shape;4599;p48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600" name="Google Shape;460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48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604" name="Google Shape;460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48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608" name="Google Shape;460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48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614" name="Google Shape;461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9" name="Google Shape;4619;p48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620" name="Google Shape;462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2" name="Google Shape;4622;p48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623" name="Google Shape;462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9" name="Google Shape;4629;p48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0" name="Google Shape;4630;p48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631" name="Google Shape;463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6" name="Google Shape;4636;p48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637" name="Google Shape;463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38" name="Google Shape;463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39" name="Google Shape;4639;p48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0" name="Google Shape;4640;p48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641" name="Google Shape;464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3" name="Google Shape;4643;p48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4" name="Google Shape;4644;p48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645" name="Google Shape;464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7" name="Google Shape;4647;p48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8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9" name="Google Shape;4649;p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4" name="Google Shape;4654;p49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655" name="Google Shape;465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7" name="Google Shape;465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8" name="Google Shape;465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1" name="Google Shape;4661;p49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662" name="Google Shape;466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9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667" name="Google Shape;466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0" name="Google Shape;4670;p49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671" name="Google Shape;467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6" name="Google Shape;4676;p49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677" name="Google Shape;467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9" name="Google Shape;467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0" name="Google Shape;4680;p49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681" name="Google Shape;468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5" name="Google Shape;4685;p49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686" name="Google Shape;468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1" name="Google Shape;4691;p49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692" name="Google Shape;469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3" name="Google Shape;469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8" name="Google Shape;4698;p49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699" name="Google Shape;469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1" name="Google Shape;4701;p49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702" name="Google Shape;470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9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706" name="Google Shape;470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9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713" name="Google Shape;471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8" name="Google Shape;4718;p49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719" name="Google Shape;471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2" name="Google Shape;4722;p49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723" name="Google Shape;472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24" name="Google Shape;472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6" name="Google Shape;472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7" name="Google Shape;472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8" name="Google Shape;472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9" name="Google Shape;472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0" name="Google Shape;473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1" name="Google Shape;473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34" name="Google Shape;473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5" name="Google Shape;473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6" name="Google Shape;473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0" name="Google Shape;4740;p49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741" name="Google Shape;474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2" name="Google Shape;474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3" name="Google Shape;474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9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746" name="Google Shape;474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9" name="Google Shape;474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0" name="Google Shape;475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1" name="Google Shape;4751;p49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752" name="Google Shape;475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8" name="Google Shape;4758;p49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759" name="Google Shape;475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3" name="Google Shape;4763;p49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764" name="Google Shape;476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8" name="Google Shape;4768;p49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769" name="Google Shape;476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4" name="Google Shape;477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775" name="Google Shape;477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8" name="Google Shape;477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9" name="Google Shape;477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0" name="Google Shape;478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1" name="Google Shape;478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2" name="Google Shape;478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85" name="Google Shape;4785;p49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786" name="Google Shape;478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89" name="Google Shape;478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790" name="Google Shape;47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2" name="Google Shape;47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3" name="Google Shape;47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5" name="Google Shape;47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6" name="Google Shape;47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7" name="Google Shape;47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8" name="Google Shape;47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9" name="Google Shape;47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00" name="Google Shape;4800;p49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801" name="Google Shape;480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2" name="Google Shape;480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3" name="Google Shape;480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5" name="Google Shape;480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06" name="Google Shape;480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7" name="Google Shape;480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8" name="Google Shape;480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9" name="Google Shape;480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0" name="Google Shape;481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1" name="Google Shape;481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2" name="Google Shape;481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3" name="Google Shape;481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4" name="Google Shape;481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5" name="Google Shape;481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6" name="Google Shape;4816;p49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817" name="Google Shape;481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8" name="Google Shape;481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9" name="Google Shape;481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0" name="Google Shape;482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1" name="Google Shape;482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2" name="Google Shape;482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3" name="Google Shape;482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4" name="Google Shape;4824;p49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825" name="Google Shape;482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6" name="Google Shape;482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7" name="Google Shape;482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8" name="Google Shape;482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9" name="Google Shape;4829;p49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830" name="Google Shape;483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3" name="Google Shape;483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4" name="Google Shape;4834;p49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835" name="Google Shape;483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6" name="Google Shape;483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7" name="Google Shape;483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8" name="Google Shape;483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9" name="Google Shape;483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0" name="Google Shape;4840;p49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841" name="Google Shape;484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2" name="Google Shape;484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3" name="Google Shape;484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4" name="Google Shape;484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5" name="Google Shape;484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7" name="Google Shape;4847;p49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848" name="Google Shape;484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9" name="Google Shape;484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1" name="Google Shape;4851;p49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852" name="Google Shape;485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3" name="Google Shape;485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4" name="Google Shape;485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5" name="Google Shape;485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6" name="Google Shape;485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7" name="Google Shape;4857;p49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858" name="Google Shape;485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9" name="Google Shape;485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0" name="Google Shape;486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1" name="Google Shape;486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4" name="Google Shape;4864;p49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865" name="Google Shape;486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9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869" name="Google Shape;486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9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874" name="Google Shape;487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0" name="Google Shape;4880;p49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881" name="Google Shape;488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4" name="Google Shape;488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5" name="Google Shape;488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8" name="Google Shape;4888;p49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889" name="Google Shape;488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1" name="Google Shape;489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2" name="Google Shape;489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3" name="Google Shape;4893;p49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894" name="Google Shape;489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5" name="Google Shape;489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6" name="Google Shape;489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7" name="Google Shape;4897;p49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898" name="Google Shape;489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9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902" name="Google Shape;490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6" name="Google Shape;4906;p49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907" name="Google Shape;490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8" name="Google Shape;490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90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1" name="Google Shape;4911;p49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912" name="Google Shape;491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3" name="Google Shape;491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9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918" name="Google Shape;491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9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925" name="Google Shape;492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9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933" name="Google Shape;493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7" name="Google Shape;493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8" name="Google Shape;493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1" name="Google Shape;494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2" name="Google Shape;494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9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946" name="Google Shape;494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9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951" name="Google Shape;495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4" name="Google Shape;4954;p49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955" name="Google Shape;495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6" name="Google Shape;495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9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962" name="Google Shape;496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8" name="Google Shape;496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9" name="Google Shape;496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0" name="Google Shape;4970;p49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971" name="Google Shape;497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6" name="Google Shape;497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3" name="Google Shape;4983;p49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984" name="Google Shape;498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9" name="Google Shape;498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0" name="Google Shape;499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4" name="Google Shape;499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5" name="Google Shape;499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6" name="Google Shape;4996;p49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997" name="Google Shape;499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8" name="Google Shape;499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9" name="Google Shape;499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5" name="Google Shape;500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6" name="Google Shape;500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9" name="Google Shape;5009;p49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5010" name="Google Shape;501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4" name="Google Shape;501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5" name="Google Shape;501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6" name="Google Shape;5016;p49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5017" name="Google Shape;501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7" name="Google Shape;502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8" name="Google Shape;502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2" name="Google Shape;5032;p49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5033" name="Google Shape;503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7" name="Google Shape;5037;p49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5038" name="Google Shape;503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39" name="Google Shape;503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1" name="Google Shape;504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2" name="Google Shape;504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43" name="Google Shape;504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6" name="Google Shape;504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47" name="Google Shape;504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9" name="Google Shape;504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0" name="Google Shape;505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51" name="Google Shape;505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54" name="Google Shape;5054;p49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5055" name="Google Shape;505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0" name="Google Shape;506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1" name="Google Shape;506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3" name="Google Shape;5063;p49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5064" name="Google Shape;506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6" name="Google Shape;507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7" name="Google Shape;507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2" name="Google Shape;508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3" name="Google Shape;508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4" name="Google Shape;508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5" name="Google Shape;508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6" name="Google Shape;508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7" name="Google Shape;508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8" name="Google Shape;5088;p49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5089" name="Google Shape;508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090" name="Google Shape;509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1" name="Google Shape;509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2" name="Google Shape;509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093" name="Google Shape;509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096" name="Google Shape;509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8" name="Google Shape;5098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099" name="Google Shape;5099;p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4" name="Google Shape;5104;p50"/>
          <p:cNvSpPr txBox="1"/>
          <p:nvPr/>
        </p:nvSpPr>
        <p:spPr>
          <a:xfrm>
            <a:off x="6557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also use any emoji as an icon!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5" name="Google Shape;5105;p5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6" name="Google Shape;5106;p5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1" name="Google Shape;511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2" name="Google Shape;511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13" name="Google Shape;511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14" name="Google Shape;511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15" name="Google Shape;511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6" name="Google Shape;511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17" name="Google Shape;511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18" name="Google Shape;511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9" name="Google Shape;511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0" name="Google Shape;512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21" name="Google Shape;512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2" name="Google Shape;512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3" name="Google Shape;512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24" name="Google Shape;512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5" name="Google Shape;512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5126" name="Google Shape;5126;p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Microsoft Office PowerPoint</Application>
  <PresentationFormat>On-screen Show (16:9)</PresentationFormat>
  <Paragraphs>376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Montserrat</vt:lpstr>
      <vt:lpstr>Titillium Web Light</vt:lpstr>
      <vt:lpstr>Dosis</vt:lpstr>
      <vt:lpstr>Dosis ExtraLight</vt:lpstr>
      <vt:lpstr>Arial</vt:lpstr>
      <vt:lpstr>Calibri</vt:lpstr>
      <vt:lpstr>Titillium Web</vt:lpstr>
      <vt:lpstr>Mowbray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Gabrielle Salamanca</dc:creator>
  <cp:lastModifiedBy>Gabrielle Salamanca</cp:lastModifiedBy>
  <cp:revision>1</cp:revision>
  <dcterms:modified xsi:type="dcterms:W3CDTF">2024-05-08T02:57:39Z</dcterms:modified>
</cp:coreProperties>
</file>