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8A6B-109F-4B7B-8B5B-46039003E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AC18B-13F6-4CB0-9B67-778CB8AE7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183CE-9F3A-48B7-9DA5-D2DD0251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F4C7-7C58-4398-94E8-414C1B4FD2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A7014-3C4B-478C-9CF0-4B0C3852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64B6D-4B61-4717-BDEC-168E63C4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886B-F591-4A65-A1AB-7B1911FD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6143-81FF-432C-BC1E-A1C374FE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16EA9-F7BF-4A42-A62D-A8582617B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2143-4E72-4F50-BE66-FCF0B7E1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F4C7-7C58-4398-94E8-414C1B4FD2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FBB0-F136-4AFC-AC98-5D077E75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ECA18-67C1-4C3A-95CB-75406E46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886B-F591-4A65-A1AB-7B1911FD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7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0AEF4-13A6-4BF5-9CF3-9CB60A1E3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B5578-A664-4E8A-8AE7-70BA14C8A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29B6-BA6B-4036-8F14-9D0F65A8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F4C7-7C58-4398-94E8-414C1B4FD2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A4060-13A6-488A-8D64-C4E4B2B3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E0857-404D-42E9-8C32-062481C3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886B-F591-4A65-A1AB-7B1911FD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2606-2D78-4E11-8DF3-212894D9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CB4A-9151-4967-811F-F93FBEF0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855D8-3823-461E-A939-A776CF96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F4C7-7C58-4398-94E8-414C1B4FD2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67A4-0673-43F3-B2E9-126651D8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53AA-4E93-46E2-AD04-AEF31700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886B-F591-4A65-A1AB-7B1911FD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CD54-8794-44B2-9AA0-61D27128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8000B-3BE1-4328-8A0E-25D1DBC03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8EA8B-72C7-485B-A80B-1AE82520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F4C7-7C58-4398-94E8-414C1B4FD2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DC7E0-4973-4DE4-9302-6E7027A0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5684-FA26-46C6-9789-AD311D8D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886B-F591-4A65-A1AB-7B1911FD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1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7E12-8EDA-4AC3-B6CB-785BB347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4D64-413E-48E7-81E2-7F0E78D87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6A77B-4472-41BA-B462-41D248A16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62A03-6DE9-4CA3-9524-D16ABA20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F4C7-7C58-4398-94E8-414C1B4FD2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0113D-967E-41CB-B1BB-06164243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3DAC5-4918-49CE-81D3-0A1221DB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886B-F591-4A65-A1AB-7B1911FD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9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A214-CAB8-4117-AD8C-BD22AC7F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A4EC4-C790-498F-9C8E-786A79AD4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5A0DE-3FC9-4FEB-B707-AF6881503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88AAA-FD39-4DD8-880F-1CF59ECC7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74CE4-6B08-4059-950E-1AFE44216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636EA-7D63-490F-A1FD-D811A936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F4C7-7C58-4398-94E8-414C1B4FD2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8B002-9554-4512-BADF-C1CAF6E0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F854A-BC66-4E1F-9298-3C0914DD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886B-F591-4A65-A1AB-7B1911FD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B825-65B1-4A03-B685-64DAA062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A6CC9-E144-4BFC-A3DB-1659CFA1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F4C7-7C58-4398-94E8-414C1B4FD2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C65EE-62D6-4084-95AD-E70FE2B6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E4FDA-82CC-4FCE-9D14-24E18F2B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886B-F591-4A65-A1AB-7B1911FD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5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12422-FF37-4372-816C-6849F043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F4C7-7C58-4398-94E8-414C1B4FD2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5D490-FEEA-4E68-BD36-77A300B3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EDFC-9519-4F30-BAED-75B2A8C4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886B-F591-4A65-A1AB-7B1911FD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C935-ECA5-48A3-BF96-8B29B685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BDFD-EAC4-408F-A219-BD5B910F6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50005-1F53-4BF8-8777-AEFC8AFA4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95AC0-A062-4827-BABE-8B1480C0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F4C7-7C58-4398-94E8-414C1B4FD2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4A8B6-6855-4EE0-B8EA-67AFD31B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8D1B2-ED2E-4AAB-AFA8-36B8A4D8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886B-F591-4A65-A1AB-7B1911FD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3DF2-1B90-4BEA-88D7-EC6DE808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8B76A-843A-46D9-AFA3-3AB80F720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57673-B0AE-401B-8D74-8CEE0730D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CAF5-5EEF-4CA4-AA9D-975CEE23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F4C7-7C58-4398-94E8-414C1B4FD2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6D32D-C619-4674-8563-A11A233D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410D2-ABF4-45A2-834D-793C421E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886B-F591-4A65-A1AB-7B1911FD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8244E-9D40-40F5-B1BF-8118EC44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0800E-5D06-4FB9-BB22-12740AE2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0D7C4-9BBF-4C9A-AD34-0C59E8023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FF4C7-7C58-4398-94E8-414C1B4FD2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E85B-6F71-45EB-9684-8EBF08AC2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AA4F4-F59F-41DE-98E5-2B40BCE76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886B-F591-4A65-A1AB-7B1911FD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ahag.net/006794-grass-waterdro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silhouette-of-mountains-covered-with-light-mist-under-the-full-moon-341701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landscape-photo-of-brown-mountain-range-1005248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027E-8D7E-4679-9833-B8388ED2B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F18EB-1D5E-4881-AF4E-C71E9DFF2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Water droplets on grass&#10;&#10;Description automatically generated with low confidence">
            <a:extLst>
              <a:ext uri="{FF2B5EF4-FFF2-40B4-BE49-F238E27FC236}">
                <a16:creationId xmlns:a16="http://schemas.microsoft.com/office/drawing/2014/main" id="{F7266006-4B4C-473B-B8F9-D10FE7296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09520" y="738822"/>
            <a:ext cx="6702444" cy="503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3D5B-82D8-4E47-954F-4B39B139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outdoor, nature, mountain, day&#10;&#10;Description automatically generated">
            <a:extLst>
              <a:ext uri="{FF2B5EF4-FFF2-40B4-BE49-F238E27FC236}">
                <a16:creationId xmlns:a16="http://schemas.microsoft.com/office/drawing/2014/main" id="{D77420D5-1503-44D2-BB72-104248B19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917" y="365125"/>
            <a:ext cx="11216801" cy="6309995"/>
          </a:xfrm>
        </p:spPr>
      </p:pic>
    </p:spTree>
    <p:extLst>
      <p:ext uri="{BB962C8B-B14F-4D97-AF65-F5344CB8AC3E}">
        <p14:creationId xmlns:p14="http://schemas.microsoft.com/office/powerpoint/2010/main" val="138370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03FB-208B-4591-84E8-7431500D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sky, outdoor, grass, mountain&#10;&#10;Description automatically generated">
            <a:extLst>
              <a:ext uri="{FF2B5EF4-FFF2-40B4-BE49-F238E27FC236}">
                <a16:creationId xmlns:a16="http://schemas.microsoft.com/office/drawing/2014/main" id="{263755F2-7556-40DE-AEA4-35A83FF06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9120" y="-480309"/>
            <a:ext cx="11287760" cy="7514140"/>
          </a:xfrm>
        </p:spPr>
      </p:pic>
    </p:spTree>
    <p:extLst>
      <p:ext uri="{BB962C8B-B14F-4D97-AF65-F5344CB8AC3E}">
        <p14:creationId xmlns:p14="http://schemas.microsoft.com/office/powerpoint/2010/main" val="306349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asphota wasti</dc:creator>
  <cp:lastModifiedBy>asphota wasti</cp:lastModifiedBy>
  <cp:revision>2</cp:revision>
  <dcterms:created xsi:type="dcterms:W3CDTF">2022-01-19T15:55:37Z</dcterms:created>
  <dcterms:modified xsi:type="dcterms:W3CDTF">2022-01-19T16:07:11Z</dcterms:modified>
</cp:coreProperties>
</file>