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9" r:id="rId8"/>
    <p:sldId id="1686" r:id="rId9"/>
    <p:sldId id="1694" r:id="rId10"/>
    <p:sldId id="1695" r:id="rId11"/>
    <p:sldId id="1690" r:id="rId12"/>
    <p:sldId id="1691" r:id="rId13"/>
    <p:sldId id="1692"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575"/>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6CCF2-3F10-40E0-ACBF-8AAE624A73B1}" v="6" dt="2020-01-09T23:46:09.471"/>
    <p1510:client id="{33C67939-0899-45B6-948C-647FA3D9A7D8}" v="29" dt="2019-12-20T18:32:57.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1/9/2020 3:45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40645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3013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83806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437956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438416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1/9/2020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1/9/2020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2.07: Project 2 Text Monster</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t>Text Monster</a:t>
            </a:r>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861774"/>
          </a:xfrm>
        </p:spPr>
        <p:txBody>
          <a:bodyPr/>
          <a:lstStyle/>
          <a:p>
            <a:pPr marL="0" indent="0">
              <a:buNone/>
            </a:pPr>
            <a:r>
              <a:rPr lang="en-US" b="1" dirty="0"/>
              <a:t>Using Python, students will use casting, Boolean expressions, lists and while loops to create a text-based adventure game!</a:t>
            </a:r>
            <a:endParaRPr lang="en-US" dirty="0"/>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 Text Monster Overview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406399" y="1571462"/>
            <a:ext cx="11379201" cy="3447098"/>
          </a:xfrm>
        </p:spPr>
        <p:txBody>
          <a:bodyPr/>
          <a:lstStyle/>
          <a:p>
            <a:r>
              <a:rPr lang="en-US" dirty="0">
                <a:latin typeface="Consolas" panose="020B0609020204030204" pitchFamily="49" charset="0"/>
              </a:rPr>
              <a:t>This game takes place in a three-story dungeon. The user has to traverse the levels in search of the prize. Along the way they collect items and fight monsters. On each move the user has seven possible commands: left, right, up, down, grab, fight, help. If the input is invalid the game will let the user know. Otherwise, the game will execute the user’s command. The goal of the game is to collect the prize guarded by the boss monster.</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 Text Monster Behavior</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53719" y="1201348"/>
            <a:ext cx="11379201" cy="1551194"/>
          </a:xfrm>
        </p:spPr>
        <p:txBody>
          <a:bodyPr/>
          <a:lstStyle/>
          <a:p>
            <a:r>
              <a:rPr lang="en-US" sz="2400" b="1" dirty="0">
                <a:latin typeface="Consolas" panose="020B0609020204030204" pitchFamily="49" charset="0"/>
              </a:rPr>
              <a:t>The game has three floors:</a:t>
            </a:r>
          </a:p>
          <a:p>
            <a:pPr lvl="1"/>
            <a:r>
              <a:rPr lang="en-US" sz="1600" b="1" dirty="0">
                <a:latin typeface="Consolas" panose="020B0609020204030204" pitchFamily="49" charset="0"/>
              </a:rPr>
              <a:t>Each floor is made up of five rooms, arranged in a line from left to right</a:t>
            </a:r>
          </a:p>
          <a:p>
            <a:pPr lvl="1"/>
            <a:r>
              <a:rPr lang="en-US" sz="1600" b="1" dirty="0">
                <a:latin typeface="Consolas" panose="020B0609020204030204" pitchFamily="49" charset="0"/>
              </a:rPr>
              <a:t>A room can contain: a sword, a monster, magic stones, up-stairs, down-stairs or nothing</a:t>
            </a:r>
          </a:p>
          <a:p>
            <a:pPr lvl="1"/>
            <a:r>
              <a:rPr lang="en-US" sz="1600" b="1" dirty="0">
                <a:latin typeface="Consolas" panose="020B0609020204030204" pitchFamily="49" charset="0"/>
              </a:rPr>
              <a:t>At the start of the game, the user is placed in one of the rooms</a:t>
            </a:r>
          </a:p>
          <a:p>
            <a:pPr lvl="1"/>
            <a:endParaRPr lang="en-US" sz="1600" b="1" dirty="0">
              <a:latin typeface="Consolas" panose="020B0609020204030204" pitchFamily="49" charset="0"/>
            </a:endParaRP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53719" y="3513374"/>
            <a:ext cx="11379201" cy="179741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Consolas" panose="020B0609020204030204" pitchFamily="49" charset="0"/>
              </a:rPr>
              <a:t>Movement:</a:t>
            </a:r>
          </a:p>
          <a:p>
            <a:pPr lvl="1"/>
            <a:r>
              <a:rPr lang="en-US" sz="1600" b="1" dirty="0">
                <a:latin typeface="Consolas" panose="020B0609020204030204" pitchFamily="49" charset="0"/>
              </a:rPr>
              <a:t>Ether user can try to move to the left room or right room.</a:t>
            </a:r>
          </a:p>
          <a:p>
            <a:pPr lvl="1"/>
            <a:r>
              <a:rPr lang="en-US" sz="1600" b="1" dirty="0">
                <a:latin typeface="Consolas" panose="020B0609020204030204" pitchFamily="49" charset="0"/>
              </a:rPr>
              <a:t>If there is no room in that direction, the game should report this</a:t>
            </a:r>
          </a:p>
          <a:p>
            <a:pPr lvl="1"/>
            <a:r>
              <a:rPr lang="en-US" sz="1600" b="1" dirty="0">
                <a:latin typeface="Consolas" panose="020B0609020204030204" pitchFamily="49" charset="0"/>
              </a:rPr>
              <a:t>The user can also move upstairs or downstairs if the room contains an up-</a:t>
            </a:r>
            <a:r>
              <a:rPr lang="en-US" sz="1600" b="1" dirty="0" err="1">
                <a:latin typeface="Consolas" panose="020B0609020204030204" pitchFamily="49" charset="0"/>
              </a:rPr>
              <a:t>stairscase</a:t>
            </a:r>
            <a:r>
              <a:rPr lang="en-US" sz="1600" b="1" dirty="0">
                <a:latin typeface="Consolas" panose="020B0609020204030204" pitchFamily="49" charset="0"/>
              </a:rPr>
              <a:t> or a down-staircase.</a:t>
            </a:r>
          </a:p>
          <a:p>
            <a:pPr lvl="1"/>
            <a:endParaRPr lang="en-US" sz="1600" b="1" dirty="0">
              <a:latin typeface="Consolas" panose="020B0609020204030204" pitchFamily="49" charset="0"/>
            </a:endParaRPr>
          </a:p>
        </p:txBody>
      </p:sp>
    </p:spTree>
    <p:extLst>
      <p:ext uri="{BB962C8B-B14F-4D97-AF65-F5344CB8AC3E}">
        <p14:creationId xmlns:p14="http://schemas.microsoft.com/office/powerpoint/2010/main" val="42766592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 Text Monster Implementation Details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21062" y="1288434"/>
            <a:ext cx="11379201" cy="1255728"/>
          </a:xfrm>
        </p:spPr>
        <p:txBody>
          <a:bodyPr/>
          <a:lstStyle/>
          <a:p>
            <a:r>
              <a:rPr lang="en-US" sz="2400" b="1" dirty="0">
                <a:latin typeface="Consolas" panose="020B0609020204030204" pitchFamily="49" charset="0"/>
              </a:rPr>
              <a:t>User Items:</a:t>
            </a:r>
          </a:p>
          <a:p>
            <a:pPr lvl="1"/>
            <a:r>
              <a:rPr lang="en-US" sz="1600" b="1" dirty="0">
                <a:latin typeface="Consolas" panose="020B0609020204030204" pitchFamily="49" charset="0"/>
              </a:rPr>
              <a:t>The game prints out the contents of the current room after every command.</a:t>
            </a:r>
          </a:p>
          <a:p>
            <a:pPr lvl="1"/>
            <a:r>
              <a:rPr lang="en-US" sz="1600" b="1" dirty="0">
                <a:latin typeface="Consolas" panose="020B0609020204030204" pitchFamily="49" charset="0"/>
              </a:rPr>
              <a:t>The user can grab swords or magic stones if they walk into a room with them</a:t>
            </a:r>
          </a:p>
          <a:p>
            <a:pPr lvl="1"/>
            <a:r>
              <a:rPr lang="en-US" sz="1600" b="1" dirty="0">
                <a:latin typeface="Consolas" panose="020B0609020204030204" pitchFamily="49" charset="0"/>
              </a:rPr>
              <a:t>The sword or stones are no longer in the room once grabbed.</a:t>
            </a: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21061" y="3429000"/>
            <a:ext cx="11379201" cy="302852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Consolas" panose="020B0609020204030204" pitchFamily="49" charset="0"/>
              </a:rPr>
              <a:t>Monsters:</a:t>
            </a:r>
          </a:p>
          <a:p>
            <a:pPr lvl="1"/>
            <a:r>
              <a:rPr lang="en-US" sz="1600" b="1" dirty="0">
                <a:latin typeface="Consolas" panose="020B0609020204030204" pitchFamily="49" charset="0"/>
              </a:rPr>
              <a:t>There should be three regular monsters placed throughout the game</a:t>
            </a:r>
          </a:p>
          <a:p>
            <a:pPr lvl="1"/>
            <a:r>
              <a:rPr lang="en-US" sz="1600" b="1" dirty="0">
                <a:latin typeface="Consolas" panose="020B0609020204030204" pitchFamily="49" charset="0"/>
              </a:rPr>
              <a:t>There should be a boss monster in the room just before the room that contains the prize</a:t>
            </a:r>
          </a:p>
          <a:p>
            <a:pPr lvl="1"/>
            <a:r>
              <a:rPr lang="en-US" sz="1600" b="1" dirty="0">
                <a:latin typeface="Consolas" panose="020B0609020204030204" pitchFamily="49" charset="0"/>
              </a:rPr>
              <a:t>The user can use a sword to defeat a monster using the fight command</a:t>
            </a:r>
          </a:p>
          <a:p>
            <a:pPr lvl="1"/>
            <a:r>
              <a:rPr lang="en-US" sz="1600" b="1" dirty="0">
                <a:latin typeface="Consolas" panose="020B0609020204030204" pitchFamily="49" charset="0"/>
              </a:rPr>
              <a:t>The sword and monster disappear after fighting</a:t>
            </a:r>
          </a:p>
          <a:p>
            <a:pPr lvl="1"/>
            <a:r>
              <a:rPr lang="en-US" sz="1600" b="1" dirty="0">
                <a:latin typeface="Consolas" panose="020B0609020204030204" pitchFamily="49" charset="0"/>
              </a:rPr>
              <a:t>If the user does not have a sword, the user can exit in the direction from which they came.</a:t>
            </a:r>
          </a:p>
          <a:p>
            <a:pPr lvl="1"/>
            <a:r>
              <a:rPr lang="en-US" sz="1600" b="1" dirty="0">
                <a:latin typeface="Consolas" panose="020B0609020204030204" pitchFamily="49" charset="0"/>
              </a:rPr>
              <a:t>If the user fights without a sword, they will be defeated, and the game will end</a:t>
            </a:r>
          </a:p>
          <a:p>
            <a:pPr lvl="1"/>
            <a:r>
              <a:rPr lang="en-US" sz="1600" b="1" dirty="0">
                <a:latin typeface="Consolas" panose="020B0609020204030204" pitchFamily="49" charset="0"/>
              </a:rPr>
              <a:t>If they try to sneak past the monster, they will be killed and the game will end</a:t>
            </a:r>
          </a:p>
          <a:p>
            <a:pPr lvl="1"/>
            <a:r>
              <a:rPr lang="en-US" sz="1600" b="1" dirty="0">
                <a:latin typeface="Consolas" panose="020B0609020204030204" pitchFamily="49" charset="0"/>
              </a:rPr>
              <a:t>A sword and magic stones are required to defeat the boss monster.</a:t>
            </a:r>
          </a:p>
          <a:p>
            <a:pPr lvl="1"/>
            <a:endParaRPr lang="en-US" sz="1600" b="1" dirty="0">
              <a:latin typeface="Consolas" panose="020B0609020204030204" pitchFamily="49" charset="0"/>
            </a:endParaRPr>
          </a:p>
        </p:txBody>
      </p:sp>
    </p:spTree>
    <p:extLst>
      <p:ext uri="{BB962C8B-B14F-4D97-AF65-F5344CB8AC3E}">
        <p14:creationId xmlns:p14="http://schemas.microsoft.com/office/powerpoint/2010/main" val="38121215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 Text Monster Implementation Details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53717" y="1376109"/>
            <a:ext cx="11379201" cy="1551194"/>
          </a:xfrm>
        </p:spPr>
        <p:txBody>
          <a:bodyPr/>
          <a:lstStyle/>
          <a:p>
            <a:r>
              <a:rPr lang="en-US" sz="2400" b="1" dirty="0">
                <a:latin typeface="Consolas" panose="020B0609020204030204" pitchFamily="49" charset="0"/>
              </a:rPr>
              <a:t>Contents of rooms:</a:t>
            </a:r>
          </a:p>
          <a:p>
            <a:pPr lvl="1"/>
            <a:r>
              <a:rPr lang="en-US" sz="1600" b="1" dirty="0">
                <a:latin typeface="Consolas" panose="020B0609020204030204" pitchFamily="49" charset="0"/>
              </a:rPr>
              <a:t>Use a list to keep track of the user’s items</a:t>
            </a:r>
          </a:p>
          <a:p>
            <a:pPr lvl="1"/>
            <a:r>
              <a:rPr lang="en-US" sz="1600" b="1" dirty="0">
                <a:latin typeface="Consolas" panose="020B0609020204030204" pitchFamily="49" charset="0"/>
              </a:rPr>
              <a:t>At the beginning of the game it should be empty</a:t>
            </a:r>
          </a:p>
          <a:p>
            <a:pPr lvl="1"/>
            <a:r>
              <a:rPr lang="en-US" sz="1600" b="1" dirty="0">
                <a:latin typeface="Consolas" panose="020B0609020204030204" pitchFamily="49" charset="0"/>
              </a:rPr>
              <a:t>A maximum of three items can be held at once</a:t>
            </a:r>
          </a:p>
          <a:p>
            <a:pPr lvl="1"/>
            <a:endParaRPr lang="en-US" sz="1600" b="1" dirty="0">
              <a:latin typeface="Consolas" panose="020B0609020204030204" pitchFamily="49" charset="0"/>
            </a:endParaRP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53718" y="3610948"/>
            <a:ext cx="11379201" cy="243759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Consolas" panose="020B0609020204030204" pitchFamily="49" charset="0"/>
              </a:rPr>
              <a:t>Win or lose:</a:t>
            </a:r>
          </a:p>
          <a:p>
            <a:pPr lvl="1"/>
            <a:r>
              <a:rPr lang="en-US" sz="1600" b="1" dirty="0">
                <a:latin typeface="Consolas" panose="020B0609020204030204" pitchFamily="49" charset="0"/>
              </a:rPr>
              <a:t>The game is won when the player grabs the prize after defeating the boss monster</a:t>
            </a:r>
          </a:p>
          <a:p>
            <a:pPr lvl="1"/>
            <a:r>
              <a:rPr lang="en-US" sz="1600" b="1" dirty="0">
                <a:latin typeface="Consolas" panose="020B0609020204030204" pitchFamily="49" charset="0"/>
              </a:rPr>
              <a:t>The game is lost if the user</a:t>
            </a:r>
          </a:p>
          <a:p>
            <a:pPr lvl="1"/>
            <a:r>
              <a:rPr lang="en-US" sz="1600" b="1" dirty="0">
                <a:latin typeface="Consolas" panose="020B0609020204030204" pitchFamily="49" charset="0"/>
              </a:rPr>
              <a:t>Fights a monster without a sword</a:t>
            </a:r>
          </a:p>
          <a:p>
            <a:pPr lvl="1"/>
            <a:r>
              <a:rPr lang="en-US" sz="1600" b="1" dirty="0">
                <a:latin typeface="Consolas" panose="020B0609020204030204" pitchFamily="49" charset="0"/>
              </a:rPr>
              <a:t>Fights the boss monster without a sword and stones</a:t>
            </a:r>
          </a:p>
          <a:p>
            <a:pPr lvl="1"/>
            <a:r>
              <a:rPr lang="en-US" sz="1600" b="1" dirty="0">
                <a:latin typeface="Consolas" panose="020B0609020204030204" pitchFamily="49" charset="0"/>
              </a:rPr>
              <a:t>Tries to move past the monster</a:t>
            </a:r>
          </a:p>
          <a:p>
            <a:pPr marL="228600" lvl="1" indent="0">
              <a:buNone/>
            </a:pPr>
            <a:endParaRPr lang="en-US" sz="1600" b="1" dirty="0">
              <a:latin typeface="Consolas" panose="020B0609020204030204" pitchFamily="49" charset="0"/>
            </a:endParaRPr>
          </a:p>
          <a:p>
            <a:pPr lvl="1"/>
            <a:endParaRPr lang="en-US" sz="1600" b="1" dirty="0">
              <a:latin typeface="Consolas" panose="020B0609020204030204" pitchFamily="49" charset="0"/>
            </a:endParaRPr>
          </a:p>
        </p:txBody>
      </p:sp>
    </p:spTree>
    <p:extLst>
      <p:ext uri="{BB962C8B-B14F-4D97-AF65-F5344CB8AC3E}">
        <p14:creationId xmlns:p14="http://schemas.microsoft.com/office/powerpoint/2010/main" val="29974785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Test Monster – Game Board</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136517"/>
          </a:xfrm>
        </p:spPr>
        <p:txBody>
          <a:bodyPr/>
          <a:lstStyle/>
          <a:p>
            <a:r>
              <a:rPr lang="en-US" sz="2400" dirty="0">
                <a:latin typeface="Consolas" panose="020B0609020204030204" pitchFamily="49" charset="0"/>
              </a:rPr>
              <a:t>The game board is the basis of the game. The following is a way to think of a smaller game board as a set of three lists one for each floor.</a:t>
            </a:r>
            <a:endParaRPr lang="en-US" sz="2400" dirty="0"/>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Floor_1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Floor_2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Floor_3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The above code has each floor beings it’s own list. Feel free to use a different implementation, but this is the simplest way.</a:t>
            </a:r>
          </a:p>
        </p:txBody>
      </p:sp>
    </p:spTree>
    <p:extLst>
      <p:ext uri="{BB962C8B-B14F-4D97-AF65-F5344CB8AC3E}">
        <p14:creationId xmlns:p14="http://schemas.microsoft.com/office/powerpoint/2010/main" val="28294866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Text Monster User position and validation input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5244513"/>
          </a:xfrm>
        </p:spPr>
        <p:txBody>
          <a:bodyPr/>
          <a:lstStyle/>
          <a:p>
            <a:r>
              <a:rPr lang="en-US" sz="2400" dirty="0">
                <a:latin typeface="Consolas" panose="020B0609020204030204" pitchFamily="49" charset="0"/>
              </a:rPr>
              <a:t>It will be useful to keep track of the user’s position through a variable</a:t>
            </a:r>
            <a:endParaRPr lang="en-US" sz="2400" dirty="0"/>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user_room</a:t>
            </a:r>
            <a:r>
              <a:rPr lang="en-US" sz="2400" dirty="0">
                <a:latin typeface="Consolas" panose="020B0609020204030204" pitchFamily="49" charset="0"/>
                <a:ea typeface="Times New Roman" panose="02020603050405020304" pitchFamily="18" charset="0"/>
                <a:cs typeface="Times New Roman" panose="02020603050405020304" pitchFamily="18" charset="0"/>
              </a:rPr>
              <a:t> = 0</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User_floor</a:t>
            </a:r>
            <a:r>
              <a:rPr lang="en-US" sz="2400" dirty="0">
                <a:latin typeface="Consolas" panose="020B0609020204030204" pitchFamily="49" charset="0"/>
                <a:ea typeface="Times New Roman" panose="02020603050405020304" pitchFamily="18" charset="0"/>
                <a:cs typeface="Times New Roman" panose="02020603050405020304" pitchFamily="18" charset="0"/>
              </a:rPr>
              <a:t> = floor_1</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r>
              <a:rPr lang="en-US" sz="2400" b="1">
                <a:latin typeface="Consolas" panose="020B0609020204030204" pitchFamily="49" charset="0"/>
                <a:ea typeface="Calibri" panose="020F0502020204030204" pitchFamily="34" charset="0"/>
                <a:cs typeface="Times New Roman" panose="02020603050405020304" pitchFamily="18" charset="0"/>
              </a:rPr>
              <a:t>Validating </a:t>
            </a:r>
            <a:r>
              <a:rPr lang="en-US" sz="2400" b="1" dirty="0">
                <a:latin typeface="Consolas" panose="020B0609020204030204" pitchFamily="49" charset="0"/>
                <a:ea typeface="Calibri" panose="020F0502020204030204" pitchFamily="34" charset="0"/>
                <a:cs typeface="Times New Roman" panose="02020603050405020304" pitchFamily="18" charset="0"/>
              </a:rPr>
              <a:t>user input</a:t>
            </a:r>
          </a:p>
          <a:p>
            <a:r>
              <a:rPr lang="en-US" sz="2400" dirty="0">
                <a:latin typeface="Consolas" panose="020B0609020204030204" pitchFamily="49" charset="0"/>
              </a:rPr>
              <a:t>You will need to check the input of the user to make sure it is valid for the current state:</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user_input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‘down’</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current_room</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user_floor</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user_room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current_room</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“stairs down”</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“Can’t go downstairs; there are not stairs.”</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029522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Extra Credit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1181862"/>
          </a:xfrm>
        </p:spPr>
        <p:txBody>
          <a:bodyPr/>
          <a:lstStyle/>
          <a:p>
            <a:r>
              <a:rPr lang="en-US" sz="2400" dirty="0"/>
              <a:t>Add the command run, which allows a player to run past a monster instead of fighting. This should work 40% of the time.</a:t>
            </a:r>
          </a:p>
          <a:p>
            <a:r>
              <a:rPr lang="en-US" sz="2400" dirty="0">
                <a:latin typeface="Consolas" panose="020B0609020204030204" pitchFamily="49" charset="0"/>
                <a:ea typeface="Calibri" panose="020F0502020204030204" pitchFamily="34" charset="0"/>
                <a:cs typeface="Times New Roman" panose="02020603050405020304" pitchFamily="18" charset="0"/>
              </a:rPr>
              <a:t>Implement the board using nested lists</a:t>
            </a:r>
          </a:p>
        </p:txBody>
      </p:sp>
    </p:spTree>
    <p:extLst>
      <p:ext uri="{BB962C8B-B14F-4D97-AF65-F5344CB8AC3E}">
        <p14:creationId xmlns:p14="http://schemas.microsoft.com/office/powerpoint/2010/main" val="2816238389"/>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B0AB27-9DD5-401E-BFFF-D33A067CF91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728862E-47CE-4DC0-846A-E2BE85D22C07}">
  <ds:schemaRefs>
    <ds:schemaRef ds:uri="http://schemas.microsoft.com/sharepoint/v3/contenttype/forms"/>
  </ds:schemaRefs>
</ds:datastoreItem>
</file>

<file path=customXml/itemProps3.xml><?xml version="1.0" encoding="utf-8"?>
<ds:datastoreItem xmlns:ds="http://schemas.openxmlformats.org/officeDocument/2006/customXml" ds:itemID="{07AA86C2-CE1B-467C-81A9-587B9787F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Widescreen</PresentationFormat>
  <Paragraphs>77</Paragraphs>
  <Slides>9</Slides>
  <Notes>8</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Microsoft Philanthropies TEALS</vt:lpstr>
      <vt:lpstr>Black Template</vt:lpstr>
      <vt:lpstr>Lesson 2.07: Project 2 Text Monster</vt:lpstr>
      <vt:lpstr>Text Monster</vt:lpstr>
      <vt:lpstr>2.07 – Text Monster Overview</vt:lpstr>
      <vt:lpstr>2.07 – Text Monster Behavior</vt:lpstr>
      <vt:lpstr>2.07 – Text Monster Implementation Details 1</vt:lpstr>
      <vt:lpstr>2.07 – Text Monster Implementation Details 2</vt:lpstr>
      <vt:lpstr>2.07 Test Monster – Game Board</vt:lpstr>
      <vt:lpstr>2.07 Text Monster User position and validation input</vt:lpstr>
      <vt:lpstr>Extra Credit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2.07 Project 2 Text Monster</dc:title>
  <dc:creator/>
  <cp:lastModifiedBy/>
  <cp:revision>5</cp:revision>
  <dcterms:created xsi:type="dcterms:W3CDTF">2019-12-20T18:32:57Z</dcterms:created>
  <dcterms:modified xsi:type="dcterms:W3CDTF">2020-01-09T23:46:14Z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