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52" y="5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131F9-CBB5-462B-9CFD-B05FD7F241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DE24B9-EC2B-46CD-B03E-D4932A1EC230}">
      <dgm:prSet/>
      <dgm:spPr/>
      <dgm:t>
        <a:bodyPr/>
        <a:lstStyle/>
        <a:p>
          <a:r>
            <a:rPr lang="en-US" baseline="0" dirty="0"/>
            <a:t>Activation: Show HDD &amp; SSD examples (10 min)</a:t>
          </a:r>
          <a:endParaRPr lang="en-US" dirty="0"/>
        </a:p>
      </dgm:t>
    </dgm:pt>
    <dgm:pt modelId="{D003C271-7A86-4BDD-A67F-90C8E0303C2F}" type="parTrans" cxnId="{40D32703-564E-4704-8643-F6FDF90694A1}">
      <dgm:prSet/>
      <dgm:spPr/>
      <dgm:t>
        <a:bodyPr/>
        <a:lstStyle/>
        <a:p>
          <a:endParaRPr lang="en-US"/>
        </a:p>
      </dgm:t>
    </dgm:pt>
    <dgm:pt modelId="{50DD9EE1-0683-4DF4-B585-3C039545BEA9}" type="sibTrans" cxnId="{40D32703-564E-4704-8643-F6FDF90694A1}">
      <dgm:prSet/>
      <dgm:spPr/>
      <dgm:t>
        <a:bodyPr/>
        <a:lstStyle/>
        <a:p>
          <a:endParaRPr lang="en-US"/>
        </a:p>
      </dgm:t>
    </dgm:pt>
    <dgm:pt modelId="{7EDFDDC2-FC38-47A6-8D2D-15D2FF9C30F7}">
      <dgm:prSet/>
      <dgm:spPr/>
      <dgm:t>
        <a:bodyPr/>
        <a:lstStyle/>
        <a:p>
          <a:r>
            <a:rPr lang="en-US" baseline="0" dirty="0"/>
            <a:t>Demo: Watch video (15 min)</a:t>
          </a:r>
          <a:endParaRPr lang="en-US" dirty="0"/>
        </a:p>
      </dgm:t>
    </dgm:pt>
    <dgm:pt modelId="{CB2901BA-6EDC-44D6-BEEE-7E2D4033CA11}" type="parTrans" cxnId="{7E2FE90B-9A56-4C21-AD83-D57E9D6DDE01}">
      <dgm:prSet/>
      <dgm:spPr/>
      <dgm:t>
        <a:bodyPr/>
        <a:lstStyle/>
        <a:p>
          <a:endParaRPr lang="en-US"/>
        </a:p>
      </dgm:t>
    </dgm:pt>
    <dgm:pt modelId="{E891BA4E-0878-4B1B-B442-11A2DCDC6ABA}" type="sibTrans" cxnId="{7E2FE90B-9A56-4C21-AD83-D57E9D6DDE01}">
      <dgm:prSet/>
      <dgm:spPr/>
      <dgm:t>
        <a:bodyPr/>
        <a:lstStyle/>
        <a:p>
          <a:endParaRPr lang="en-US"/>
        </a:p>
      </dgm:t>
    </dgm:pt>
    <dgm:pt modelId="{84731243-98AB-41BC-9818-CD60B34E89CF}">
      <dgm:prSet/>
      <dgm:spPr/>
      <dgm:t>
        <a:bodyPr/>
        <a:lstStyle/>
        <a:p>
          <a:r>
            <a:rPr lang="en-US" baseline="0" dirty="0"/>
            <a:t>Application: Troubleshoot case studies (20 min)</a:t>
          </a:r>
          <a:endParaRPr lang="en-US" dirty="0"/>
        </a:p>
      </dgm:t>
    </dgm:pt>
    <dgm:pt modelId="{999FB4EA-0C96-4DF9-B99A-287BEBC7745E}" type="parTrans" cxnId="{3F1CFA27-FBE9-4A84-BE19-D6760C9A3CDB}">
      <dgm:prSet/>
      <dgm:spPr/>
      <dgm:t>
        <a:bodyPr/>
        <a:lstStyle/>
        <a:p>
          <a:endParaRPr lang="en-US"/>
        </a:p>
      </dgm:t>
    </dgm:pt>
    <dgm:pt modelId="{61E12F65-2B8A-4F69-8169-C72430185F26}" type="sibTrans" cxnId="{3F1CFA27-FBE9-4A84-BE19-D6760C9A3CDB}">
      <dgm:prSet/>
      <dgm:spPr/>
      <dgm:t>
        <a:bodyPr/>
        <a:lstStyle/>
        <a:p>
          <a:endParaRPr lang="en-US"/>
        </a:p>
      </dgm:t>
    </dgm:pt>
    <dgm:pt modelId="{60CFBC8C-7054-484A-B15C-D44279E2F66F}">
      <dgm:prSet/>
      <dgm:spPr/>
      <dgm:t>
        <a:bodyPr/>
        <a:lstStyle/>
        <a:p>
          <a:r>
            <a:rPr lang="en-US" baseline="0" dirty="0"/>
            <a:t>Brain Break: Quick Draw (5 min)</a:t>
          </a:r>
          <a:endParaRPr lang="en-US" dirty="0"/>
        </a:p>
      </dgm:t>
    </dgm:pt>
    <dgm:pt modelId="{AB8C1E44-0C66-48BA-A513-2CB05E3DF569}" type="parTrans" cxnId="{5BF4CD15-D902-4AB3-9E34-C540E6E5092A}">
      <dgm:prSet/>
      <dgm:spPr/>
      <dgm:t>
        <a:bodyPr/>
        <a:lstStyle/>
        <a:p>
          <a:endParaRPr lang="en-US"/>
        </a:p>
      </dgm:t>
    </dgm:pt>
    <dgm:pt modelId="{0BAAD6D4-E15B-4F3A-B4E1-580DB22028A3}" type="sibTrans" cxnId="{5BF4CD15-D902-4AB3-9E34-C540E6E5092A}">
      <dgm:prSet/>
      <dgm:spPr/>
      <dgm:t>
        <a:bodyPr/>
        <a:lstStyle/>
        <a:p>
          <a:endParaRPr lang="en-US"/>
        </a:p>
      </dgm:t>
    </dgm:pt>
    <dgm:pt modelId="{64FCC371-0274-41EE-8EC8-5D6D489376FA}">
      <dgm:prSet/>
      <dgm:spPr/>
      <dgm:t>
        <a:bodyPr/>
        <a:lstStyle/>
        <a:p>
          <a:r>
            <a:rPr lang="en-US" baseline="0" dirty="0"/>
            <a:t>Integration: Group share (20 min)</a:t>
          </a:r>
          <a:endParaRPr lang="en-US" dirty="0"/>
        </a:p>
      </dgm:t>
    </dgm:pt>
    <dgm:pt modelId="{F83EDA49-8224-4F4B-BE9E-09FE8C563F5A}" type="parTrans" cxnId="{CA20DCC8-99C8-4DEC-9A0E-E3D25E53883C}">
      <dgm:prSet/>
      <dgm:spPr/>
      <dgm:t>
        <a:bodyPr/>
        <a:lstStyle/>
        <a:p>
          <a:endParaRPr lang="en-US"/>
        </a:p>
      </dgm:t>
    </dgm:pt>
    <dgm:pt modelId="{BCFC734A-AE01-4DCA-9C2E-5F4344F0652B}" type="sibTrans" cxnId="{CA20DCC8-99C8-4DEC-9A0E-E3D25E53883C}">
      <dgm:prSet/>
      <dgm:spPr/>
      <dgm:t>
        <a:bodyPr/>
        <a:lstStyle/>
        <a:p>
          <a:endParaRPr lang="en-US"/>
        </a:p>
      </dgm:t>
    </dgm:pt>
    <dgm:pt modelId="{E3C7C8E3-E0E0-47B4-A346-A206F2E66B03}">
      <dgm:prSet/>
      <dgm:spPr/>
      <dgm:t>
        <a:bodyPr/>
        <a:lstStyle/>
        <a:p>
          <a:r>
            <a:rPr lang="en-US" baseline="0" dirty="0"/>
            <a:t>Formative: Worksheet (15 min)</a:t>
          </a:r>
          <a:endParaRPr lang="en-US" dirty="0"/>
        </a:p>
      </dgm:t>
    </dgm:pt>
    <dgm:pt modelId="{7983332B-5121-48E3-B0E2-E6E74CFE6E93}" type="parTrans" cxnId="{CC01D751-893D-409E-A91C-35AA4F6DD150}">
      <dgm:prSet/>
      <dgm:spPr/>
      <dgm:t>
        <a:bodyPr/>
        <a:lstStyle/>
        <a:p>
          <a:endParaRPr lang="en-US"/>
        </a:p>
      </dgm:t>
    </dgm:pt>
    <dgm:pt modelId="{826CD1B0-1776-4AB6-A4EA-28310B4FAE83}" type="sibTrans" cxnId="{CC01D751-893D-409E-A91C-35AA4F6DD150}">
      <dgm:prSet/>
      <dgm:spPr/>
      <dgm:t>
        <a:bodyPr/>
        <a:lstStyle/>
        <a:p>
          <a:endParaRPr lang="en-US"/>
        </a:p>
      </dgm:t>
    </dgm:pt>
    <dgm:pt modelId="{7D3B1124-7A4F-4847-B088-606B6CFF2205}">
      <dgm:prSet/>
      <dgm:spPr/>
      <dgm:t>
        <a:bodyPr/>
        <a:lstStyle/>
        <a:p>
          <a:r>
            <a:rPr lang="en-US" baseline="0" dirty="0"/>
            <a:t>Exit Ticket (5 min)</a:t>
          </a:r>
          <a:endParaRPr lang="en-US" dirty="0"/>
        </a:p>
      </dgm:t>
    </dgm:pt>
    <dgm:pt modelId="{032A1BC5-764E-47EE-92EA-75E8E364DA1A}" type="parTrans" cxnId="{32542F55-C66A-409E-9F9D-79F859AA86C0}">
      <dgm:prSet/>
      <dgm:spPr/>
      <dgm:t>
        <a:bodyPr/>
        <a:lstStyle/>
        <a:p>
          <a:endParaRPr lang="en-US"/>
        </a:p>
      </dgm:t>
    </dgm:pt>
    <dgm:pt modelId="{B915434F-72B0-4D46-9BA3-6E5E47C5DAC1}" type="sibTrans" cxnId="{32542F55-C66A-409E-9F9D-79F859AA86C0}">
      <dgm:prSet/>
      <dgm:spPr/>
      <dgm:t>
        <a:bodyPr/>
        <a:lstStyle/>
        <a:p>
          <a:endParaRPr lang="en-US"/>
        </a:p>
      </dgm:t>
    </dgm:pt>
    <dgm:pt modelId="{32F24072-8FD5-4168-BA4F-3EB48DD81EA0}" type="pres">
      <dgm:prSet presAssocID="{A3F131F9-CBB5-462B-9CFD-B05FD7F24139}" presName="root" presStyleCnt="0">
        <dgm:presLayoutVars>
          <dgm:dir/>
          <dgm:resizeHandles val="exact"/>
        </dgm:presLayoutVars>
      </dgm:prSet>
      <dgm:spPr/>
    </dgm:pt>
    <dgm:pt modelId="{5173C1F0-A3AB-4025-9399-52B5BC844188}" type="pres">
      <dgm:prSet presAssocID="{3BDE24B9-EC2B-46CD-B03E-D4932A1EC230}" presName="compNode" presStyleCnt="0"/>
      <dgm:spPr/>
    </dgm:pt>
    <dgm:pt modelId="{45A173CE-9BC0-4A8E-B5F5-F4E422229BE4}" type="pres">
      <dgm:prSet presAssocID="{3BDE24B9-EC2B-46CD-B03E-D4932A1EC230}" presName="bgRect" presStyleLbl="bgShp" presStyleIdx="0" presStyleCnt="7"/>
      <dgm:spPr/>
    </dgm:pt>
    <dgm:pt modelId="{87BB6E4C-CB81-4FB8-81EB-E18AFCE01ADC}" type="pres">
      <dgm:prSet presAssocID="{3BDE24B9-EC2B-46CD-B03E-D4932A1EC23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82817D66-B204-4090-ABE9-047FAA8C64A4}" type="pres">
      <dgm:prSet presAssocID="{3BDE24B9-EC2B-46CD-B03E-D4932A1EC230}" presName="spaceRect" presStyleCnt="0"/>
      <dgm:spPr/>
    </dgm:pt>
    <dgm:pt modelId="{00AA9477-3A48-46B5-8444-7E9EA92D40DB}" type="pres">
      <dgm:prSet presAssocID="{3BDE24B9-EC2B-46CD-B03E-D4932A1EC230}" presName="parTx" presStyleLbl="revTx" presStyleIdx="0" presStyleCnt="7">
        <dgm:presLayoutVars>
          <dgm:chMax val="0"/>
          <dgm:chPref val="0"/>
        </dgm:presLayoutVars>
      </dgm:prSet>
      <dgm:spPr/>
    </dgm:pt>
    <dgm:pt modelId="{AE142835-5B8E-44D4-B577-A37A94DA6C4A}" type="pres">
      <dgm:prSet presAssocID="{50DD9EE1-0683-4DF4-B585-3C039545BEA9}" presName="sibTrans" presStyleCnt="0"/>
      <dgm:spPr/>
    </dgm:pt>
    <dgm:pt modelId="{765C0F98-2B2D-4D6B-BE14-63EF1CD488C4}" type="pres">
      <dgm:prSet presAssocID="{7EDFDDC2-FC38-47A6-8D2D-15D2FF9C30F7}" presName="compNode" presStyleCnt="0"/>
      <dgm:spPr/>
    </dgm:pt>
    <dgm:pt modelId="{A36E87E7-936E-408A-B320-41101B2CA9C4}" type="pres">
      <dgm:prSet presAssocID="{7EDFDDC2-FC38-47A6-8D2D-15D2FF9C30F7}" presName="bgRect" presStyleLbl="bgShp" presStyleIdx="1" presStyleCnt="7"/>
      <dgm:spPr/>
    </dgm:pt>
    <dgm:pt modelId="{B937368A-C1F1-42AB-802A-0928279EED58}" type="pres">
      <dgm:prSet presAssocID="{7EDFDDC2-FC38-47A6-8D2D-15D2FF9C30F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D324702-AB7D-4AF9-99F1-F403461B7BED}" type="pres">
      <dgm:prSet presAssocID="{7EDFDDC2-FC38-47A6-8D2D-15D2FF9C30F7}" presName="spaceRect" presStyleCnt="0"/>
      <dgm:spPr/>
    </dgm:pt>
    <dgm:pt modelId="{1AF462C9-6318-4D8B-9003-B738ECDAD14C}" type="pres">
      <dgm:prSet presAssocID="{7EDFDDC2-FC38-47A6-8D2D-15D2FF9C30F7}" presName="parTx" presStyleLbl="revTx" presStyleIdx="1" presStyleCnt="7">
        <dgm:presLayoutVars>
          <dgm:chMax val="0"/>
          <dgm:chPref val="0"/>
        </dgm:presLayoutVars>
      </dgm:prSet>
      <dgm:spPr/>
    </dgm:pt>
    <dgm:pt modelId="{F3EF887C-735D-4E1E-B9D6-2CC886D2B1FD}" type="pres">
      <dgm:prSet presAssocID="{E891BA4E-0878-4B1B-B442-11A2DCDC6ABA}" presName="sibTrans" presStyleCnt="0"/>
      <dgm:spPr/>
    </dgm:pt>
    <dgm:pt modelId="{98BE22C2-0556-48F2-96FB-3230324A5B87}" type="pres">
      <dgm:prSet presAssocID="{84731243-98AB-41BC-9818-CD60B34E89CF}" presName="compNode" presStyleCnt="0"/>
      <dgm:spPr/>
    </dgm:pt>
    <dgm:pt modelId="{439373E0-374D-48A0-8A81-69C97735AAA2}" type="pres">
      <dgm:prSet presAssocID="{84731243-98AB-41BC-9818-CD60B34E89CF}" presName="bgRect" presStyleLbl="bgShp" presStyleIdx="2" presStyleCnt="7"/>
      <dgm:spPr/>
    </dgm:pt>
    <dgm:pt modelId="{66915CDF-462E-414A-AEBC-2FEA94B7B088}" type="pres">
      <dgm:prSet presAssocID="{84731243-98AB-41BC-9818-CD60B34E89C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nch"/>
        </a:ext>
      </dgm:extLst>
    </dgm:pt>
    <dgm:pt modelId="{3716FC29-7A9B-4129-8806-362FBCE9431B}" type="pres">
      <dgm:prSet presAssocID="{84731243-98AB-41BC-9818-CD60B34E89CF}" presName="spaceRect" presStyleCnt="0"/>
      <dgm:spPr/>
    </dgm:pt>
    <dgm:pt modelId="{83365C62-3582-42FC-B044-0124E0370790}" type="pres">
      <dgm:prSet presAssocID="{84731243-98AB-41BC-9818-CD60B34E89CF}" presName="parTx" presStyleLbl="revTx" presStyleIdx="2" presStyleCnt="7">
        <dgm:presLayoutVars>
          <dgm:chMax val="0"/>
          <dgm:chPref val="0"/>
        </dgm:presLayoutVars>
      </dgm:prSet>
      <dgm:spPr/>
    </dgm:pt>
    <dgm:pt modelId="{583E28D1-1794-42CA-B949-82DF5A0F5979}" type="pres">
      <dgm:prSet presAssocID="{61E12F65-2B8A-4F69-8169-C72430185F26}" presName="sibTrans" presStyleCnt="0"/>
      <dgm:spPr/>
    </dgm:pt>
    <dgm:pt modelId="{16C5FE46-517C-4309-881B-389141632272}" type="pres">
      <dgm:prSet presAssocID="{60CFBC8C-7054-484A-B15C-D44279E2F66F}" presName="compNode" presStyleCnt="0"/>
      <dgm:spPr/>
    </dgm:pt>
    <dgm:pt modelId="{9A1DC1C1-33DA-4CD7-9EE0-CFD747A51AE0}" type="pres">
      <dgm:prSet presAssocID="{60CFBC8C-7054-484A-B15C-D44279E2F66F}" presName="bgRect" presStyleLbl="bgShp" presStyleIdx="3" presStyleCnt="7"/>
      <dgm:spPr/>
    </dgm:pt>
    <dgm:pt modelId="{A28CA962-6C35-488A-9265-5AFC48E0E331}" type="pres">
      <dgm:prSet presAssocID="{60CFBC8C-7054-484A-B15C-D44279E2F66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F21346E7-2F98-489A-926E-AB2CFC615089}" type="pres">
      <dgm:prSet presAssocID="{60CFBC8C-7054-484A-B15C-D44279E2F66F}" presName="spaceRect" presStyleCnt="0"/>
      <dgm:spPr/>
    </dgm:pt>
    <dgm:pt modelId="{9234E8C9-212E-45D3-BA13-61486885A003}" type="pres">
      <dgm:prSet presAssocID="{60CFBC8C-7054-484A-B15C-D44279E2F66F}" presName="parTx" presStyleLbl="revTx" presStyleIdx="3" presStyleCnt="7">
        <dgm:presLayoutVars>
          <dgm:chMax val="0"/>
          <dgm:chPref val="0"/>
        </dgm:presLayoutVars>
      </dgm:prSet>
      <dgm:spPr/>
    </dgm:pt>
    <dgm:pt modelId="{673706F1-F4B1-49E6-A7B2-3718CA064E36}" type="pres">
      <dgm:prSet presAssocID="{0BAAD6D4-E15B-4F3A-B4E1-580DB22028A3}" presName="sibTrans" presStyleCnt="0"/>
      <dgm:spPr/>
    </dgm:pt>
    <dgm:pt modelId="{43197B5B-9CFF-42D1-ADFB-F14EB0596DD3}" type="pres">
      <dgm:prSet presAssocID="{64FCC371-0274-41EE-8EC8-5D6D489376FA}" presName="compNode" presStyleCnt="0"/>
      <dgm:spPr/>
    </dgm:pt>
    <dgm:pt modelId="{6C5CB988-1B87-4990-BBE6-C613B2F619B5}" type="pres">
      <dgm:prSet presAssocID="{64FCC371-0274-41EE-8EC8-5D6D489376FA}" presName="bgRect" presStyleLbl="bgShp" presStyleIdx="4" presStyleCnt="7"/>
      <dgm:spPr/>
    </dgm:pt>
    <dgm:pt modelId="{9518FB83-19ED-4167-B269-766C8A07BA1A}" type="pres">
      <dgm:prSet presAssocID="{64FCC371-0274-41EE-8EC8-5D6D489376F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FF6105B4-2413-4846-88B5-C7F56455D2C3}" type="pres">
      <dgm:prSet presAssocID="{64FCC371-0274-41EE-8EC8-5D6D489376FA}" presName="spaceRect" presStyleCnt="0"/>
      <dgm:spPr/>
    </dgm:pt>
    <dgm:pt modelId="{995EA431-C99F-455B-9DD5-903A2B8EB01A}" type="pres">
      <dgm:prSet presAssocID="{64FCC371-0274-41EE-8EC8-5D6D489376FA}" presName="parTx" presStyleLbl="revTx" presStyleIdx="4" presStyleCnt="7">
        <dgm:presLayoutVars>
          <dgm:chMax val="0"/>
          <dgm:chPref val="0"/>
        </dgm:presLayoutVars>
      </dgm:prSet>
      <dgm:spPr/>
    </dgm:pt>
    <dgm:pt modelId="{1EC840E5-51D7-453D-BBD6-F18E5BE4E5B8}" type="pres">
      <dgm:prSet presAssocID="{BCFC734A-AE01-4DCA-9C2E-5F4344F0652B}" presName="sibTrans" presStyleCnt="0"/>
      <dgm:spPr/>
    </dgm:pt>
    <dgm:pt modelId="{4E739630-9265-4A54-AB5B-2DE15B81CCEB}" type="pres">
      <dgm:prSet presAssocID="{E3C7C8E3-E0E0-47B4-A346-A206F2E66B03}" presName="compNode" presStyleCnt="0"/>
      <dgm:spPr/>
    </dgm:pt>
    <dgm:pt modelId="{86AF206D-E4AA-4E17-8A95-8605AC1B7B1A}" type="pres">
      <dgm:prSet presAssocID="{E3C7C8E3-E0E0-47B4-A346-A206F2E66B03}" presName="bgRect" presStyleLbl="bgShp" presStyleIdx="5" presStyleCnt="7"/>
      <dgm:spPr/>
    </dgm:pt>
    <dgm:pt modelId="{3E9DA63D-EFB9-4DF1-87EA-ACB612C97AF5}" type="pres">
      <dgm:prSet presAssocID="{E3C7C8E3-E0E0-47B4-A346-A206F2E66B0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610BAB5-1A81-49FF-B703-48F45167E561}" type="pres">
      <dgm:prSet presAssocID="{E3C7C8E3-E0E0-47B4-A346-A206F2E66B03}" presName="spaceRect" presStyleCnt="0"/>
      <dgm:spPr/>
    </dgm:pt>
    <dgm:pt modelId="{D2581892-2970-4065-A948-ED444812522E}" type="pres">
      <dgm:prSet presAssocID="{E3C7C8E3-E0E0-47B4-A346-A206F2E66B03}" presName="parTx" presStyleLbl="revTx" presStyleIdx="5" presStyleCnt="7">
        <dgm:presLayoutVars>
          <dgm:chMax val="0"/>
          <dgm:chPref val="0"/>
        </dgm:presLayoutVars>
      </dgm:prSet>
      <dgm:spPr/>
    </dgm:pt>
    <dgm:pt modelId="{24C0828E-C22E-46F3-B157-E0E6F91F0A48}" type="pres">
      <dgm:prSet presAssocID="{826CD1B0-1776-4AB6-A4EA-28310B4FAE83}" presName="sibTrans" presStyleCnt="0"/>
      <dgm:spPr/>
    </dgm:pt>
    <dgm:pt modelId="{5B344717-B803-43EF-8891-DF30FDB3DED3}" type="pres">
      <dgm:prSet presAssocID="{7D3B1124-7A4F-4847-B088-606B6CFF2205}" presName="compNode" presStyleCnt="0"/>
      <dgm:spPr/>
    </dgm:pt>
    <dgm:pt modelId="{9CE4DFB0-0527-479B-8E6A-9DA8EEA20413}" type="pres">
      <dgm:prSet presAssocID="{7D3B1124-7A4F-4847-B088-606B6CFF2205}" presName="bgRect" presStyleLbl="bgShp" presStyleIdx="6" presStyleCnt="7"/>
      <dgm:spPr/>
    </dgm:pt>
    <dgm:pt modelId="{668C831E-FA53-4572-8F9C-2583CB432DED}" type="pres">
      <dgm:prSet presAssocID="{7D3B1124-7A4F-4847-B088-606B6CFF220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9BEA887-C33C-4918-A3EC-7EF0378CA466}" type="pres">
      <dgm:prSet presAssocID="{7D3B1124-7A4F-4847-B088-606B6CFF2205}" presName="spaceRect" presStyleCnt="0"/>
      <dgm:spPr/>
    </dgm:pt>
    <dgm:pt modelId="{7FFC8330-4532-46B2-8E23-CF70391FF6F8}" type="pres">
      <dgm:prSet presAssocID="{7D3B1124-7A4F-4847-B088-606B6CFF2205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40D32703-564E-4704-8643-F6FDF90694A1}" srcId="{A3F131F9-CBB5-462B-9CFD-B05FD7F24139}" destId="{3BDE24B9-EC2B-46CD-B03E-D4932A1EC230}" srcOrd="0" destOrd="0" parTransId="{D003C271-7A86-4BDD-A67F-90C8E0303C2F}" sibTransId="{50DD9EE1-0683-4DF4-B585-3C039545BEA9}"/>
    <dgm:cxn modelId="{9D900905-15B6-4D0F-9BA7-933BB22AFD43}" type="presOf" srcId="{60CFBC8C-7054-484A-B15C-D44279E2F66F}" destId="{9234E8C9-212E-45D3-BA13-61486885A003}" srcOrd="0" destOrd="0" presId="urn:microsoft.com/office/officeart/2018/2/layout/IconVerticalSolidList"/>
    <dgm:cxn modelId="{7E2FE90B-9A56-4C21-AD83-D57E9D6DDE01}" srcId="{A3F131F9-CBB5-462B-9CFD-B05FD7F24139}" destId="{7EDFDDC2-FC38-47A6-8D2D-15D2FF9C30F7}" srcOrd="1" destOrd="0" parTransId="{CB2901BA-6EDC-44D6-BEEE-7E2D4033CA11}" sibTransId="{E891BA4E-0878-4B1B-B442-11A2DCDC6ABA}"/>
    <dgm:cxn modelId="{5BF4CD15-D902-4AB3-9E34-C540E6E5092A}" srcId="{A3F131F9-CBB5-462B-9CFD-B05FD7F24139}" destId="{60CFBC8C-7054-484A-B15C-D44279E2F66F}" srcOrd="3" destOrd="0" parTransId="{AB8C1E44-0C66-48BA-A513-2CB05E3DF569}" sibTransId="{0BAAD6D4-E15B-4F3A-B4E1-580DB22028A3}"/>
    <dgm:cxn modelId="{3F1CFA27-FBE9-4A84-BE19-D6760C9A3CDB}" srcId="{A3F131F9-CBB5-462B-9CFD-B05FD7F24139}" destId="{84731243-98AB-41BC-9818-CD60B34E89CF}" srcOrd="2" destOrd="0" parTransId="{999FB4EA-0C96-4DF9-B99A-287BEBC7745E}" sibTransId="{61E12F65-2B8A-4F69-8169-C72430185F26}"/>
    <dgm:cxn modelId="{9B043038-C8E0-423B-A50D-911491FF61EE}" type="presOf" srcId="{84731243-98AB-41BC-9818-CD60B34E89CF}" destId="{83365C62-3582-42FC-B044-0124E0370790}" srcOrd="0" destOrd="0" presId="urn:microsoft.com/office/officeart/2018/2/layout/IconVerticalSolidList"/>
    <dgm:cxn modelId="{46FF1749-B0FF-4AAC-A80E-D5CE495118D6}" type="presOf" srcId="{E3C7C8E3-E0E0-47B4-A346-A206F2E66B03}" destId="{D2581892-2970-4065-A948-ED444812522E}" srcOrd="0" destOrd="0" presId="urn:microsoft.com/office/officeart/2018/2/layout/IconVerticalSolidList"/>
    <dgm:cxn modelId="{8503A049-BF22-4471-9B02-8923750BD2F5}" type="presOf" srcId="{A3F131F9-CBB5-462B-9CFD-B05FD7F24139}" destId="{32F24072-8FD5-4168-BA4F-3EB48DD81EA0}" srcOrd="0" destOrd="0" presId="urn:microsoft.com/office/officeart/2018/2/layout/IconVerticalSolidList"/>
    <dgm:cxn modelId="{CC01D751-893D-409E-A91C-35AA4F6DD150}" srcId="{A3F131F9-CBB5-462B-9CFD-B05FD7F24139}" destId="{E3C7C8E3-E0E0-47B4-A346-A206F2E66B03}" srcOrd="5" destOrd="0" parTransId="{7983332B-5121-48E3-B0E2-E6E74CFE6E93}" sibTransId="{826CD1B0-1776-4AB6-A4EA-28310B4FAE83}"/>
    <dgm:cxn modelId="{32542F55-C66A-409E-9F9D-79F859AA86C0}" srcId="{A3F131F9-CBB5-462B-9CFD-B05FD7F24139}" destId="{7D3B1124-7A4F-4847-B088-606B6CFF2205}" srcOrd="6" destOrd="0" parTransId="{032A1BC5-764E-47EE-92EA-75E8E364DA1A}" sibTransId="{B915434F-72B0-4D46-9BA3-6E5E47C5DAC1}"/>
    <dgm:cxn modelId="{F56D39AF-A131-4865-9CA5-E901FA540541}" type="presOf" srcId="{7D3B1124-7A4F-4847-B088-606B6CFF2205}" destId="{7FFC8330-4532-46B2-8E23-CF70391FF6F8}" srcOrd="0" destOrd="0" presId="urn:microsoft.com/office/officeart/2018/2/layout/IconVerticalSolidList"/>
    <dgm:cxn modelId="{6F8A0BC2-B517-4A64-B4D5-A4F5CADCF107}" type="presOf" srcId="{64FCC371-0274-41EE-8EC8-5D6D489376FA}" destId="{995EA431-C99F-455B-9DD5-903A2B8EB01A}" srcOrd="0" destOrd="0" presId="urn:microsoft.com/office/officeart/2018/2/layout/IconVerticalSolidList"/>
    <dgm:cxn modelId="{CA20DCC8-99C8-4DEC-9A0E-E3D25E53883C}" srcId="{A3F131F9-CBB5-462B-9CFD-B05FD7F24139}" destId="{64FCC371-0274-41EE-8EC8-5D6D489376FA}" srcOrd="4" destOrd="0" parTransId="{F83EDA49-8224-4F4B-BE9E-09FE8C563F5A}" sibTransId="{BCFC734A-AE01-4DCA-9C2E-5F4344F0652B}"/>
    <dgm:cxn modelId="{7BC848CD-7AF7-4D4A-B0FF-6ECC457159E4}" type="presOf" srcId="{7EDFDDC2-FC38-47A6-8D2D-15D2FF9C30F7}" destId="{1AF462C9-6318-4D8B-9003-B738ECDAD14C}" srcOrd="0" destOrd="0" presId="urn:microsoft.com/office/officeart/2018/2/layout/IconVerticalSolidList"/>
    <dgm:cxn modelId="{67E696F3-A81F-42AF-97A2-9D1539163C4D}" type="presOf" srcId="{3BDE24B9-EC2B-46CD-B03E-D4932A1EC230}" destId="{00AA9477-3A48-46B5-8444-7E9EA92D40DB}" srcOrd="0" destOrd="0" presId="urn:microsoft.com/office/officeart/2018/2/layout/IconVerticalSolidList"/>
    <dgm:cxn modelId="{A7302B2D-C2F0-4B88-A9F9-747B783BD99A}" type="presParOf" srcId="{32F24072-8FD5-4168-BA4F-3EB48DD81EA0}" destId="{5173C1F0-A3AB-4025-9399-52B5BC844188}" srcOrd="0" destOrd="0" presId="urn:microsoft.com/office/officeart/2018/2/layout/IconVerticalSolidList"/>
    <dgm:cxn modelId="{36E76D91-35A3-42E3-8336-A66BDCA0F340}" type="presParOf" srcId="{5173C1F0-A3AB-4025-9399-52B5BC844188}" destId="{45A173CE-9BC0-4A8E-B5F5-F4E422229BE4}" srcOrd="0" destOrd="0" presId="urn:microsoft.com/office/officeart/2018/2/layout/IconVerticalSolidList"/>
    <dgm:cxn modelId="{026777FF-8666-4B2C-898F-4432B2F60609}" type="presParOf" srcId="{5173C1F0-A3AB-4025-9399-52B5BC844188}" destId="{87BB6E4C-CB81-4FB8-81EB-E18AFCE01ADC}" srcOrd="1" destOrd="0" presId="urn:microsoft.com/office/officeart/2018/2/layout/IconVerticalSolidList"/>
    <dgm:cxn modelId="{FA230034-E7E3-4166-A51A-BB08041F7B69}" type="presParOf" srcId="{5173C1F0-A3AB-4025-9399-52B5BC844188}" destId="{82817D66-B204-4090-ABE9-047FAA8C64A4}" srcOrd="2" destOrd="0" presId="urn:microsoft.com/office/officeart/2018/2/layout/IconVerticalSolidList"/>
    <dgm:cxn modelId="{D848A2FD-AC0E-4ACB-94E5-DA5F0D0B5BEB}" type="presParOf" srcId="{5173C1F0-A3AB-4025-9399-52B5BC844188}" destId="{00AA9477-3A48-46B5-8444-7E9EA92D40DB}" srcOrd="3" destOrd="0" presId="urn:microsoft.com/office/officeart/2018/2/layout/IconVerticalSolidList"/>
    <dgm:cxn modelId="{3F83B125-F00A-4B2B-BEE6-CB69B450DBAA}" type="presParOf" srcId="{32F24072-8FD5-4168-BA4F-3EB48DD81EA0}" destId="{AE142835-5B8E-44D4-B577-A37A94DA6C4A}" srcOrd="1" destOrd="0" presId="urn:microsoft.com/office/officeart/2018/2/layout/IconVerticalSolidList"/>
    <dgm:cxn modelId="{997B12D7-24EA-4151-A6D6-7A57DC266B80}" type="presParOf" srcId="{32F24072-8FD5-4168-BA4F-3EB48DD81EA0}" destId="{765C0F98-2B2D-4D6B-BE14-63EF1CD488C4}" srcOrd="2" destOrd="0" presId="urn:microsoft.com/office/officeart/2018/2/layout/IconVerticalSolidList"/>
    <dgm:cxn modelId="{EF39E9A4-7DDB-4836-A033-9E1BF1EE152D}" type="presParOf" srcId="{765C0F98-2B2D-4D6B-BE14-63EF1CD488C4}" destId="{A36E87E7-936E-408A-B320-41101B2CA9C4}" srcOrd="0" destOrd="0" presId="urn:microsoft.com/office/officeart/2018/2/layout/IconVerticalSolidList"/>
    <dgm:cxn modelId="{A1F8CA82-B277-48EA-8E43-48936BD9BACE}" type="presParOf" srcId="{765C0F98-2B2D-4D6B-BE14-63EF1CD488C4}" destId="{B937368A-C1F1-42AB-802A-0928279EED58}" srcOrd="1" destOrd="0" presId="urn:microsoft.com/office/officeart/2018/2/layout/IconVerticalSolidList"/>
    <dgm:cxn modelId="{12199A9A-1489-44EB-88EC-E22C7756098C}" type="presParOf" srcId="{765C0F98-2B2D-4D6B-BE14-63EF1CD488C4}" destId="{AD324702-AB7D-4AF9-99F1-F403461B7BED}" srcOrd="2" destOrd="0" presId="urn:microsoft.com/office/officeart/2018/2/layout/IconVerticalSolidList"/>
    <dgm:cxn modelId="{77514938-ABBD-4CEA-B105-F70D1DD49456}" type="presParOf" srcId="{765C0F98-2B2D-4D6B-BE14-63EF1CD488C4}" destId="{1AF462C9-6318-4D8B-9003-B738ECDAD14C}" srcOrd="3" destOrd="0" presId="urn:microsoft.com/office/officeart/2018/2/layout/IconVerticalSolidList"/>
    <dgm:cxn modelId="{A94CDC7B-A874-4962-95F4-AB3A31713759}" type="presParOf" srcId="{32F24072-8FD5-4168-BA4F-3EB48DD81EA0}" destId="{F3EF887C-735D-4E1E-B9D6-2CC886D2B1FD}" srcOrd="3" destOrd="0" presId="urn:microsoft.com/office/officeart/2018/2/layout/IconVerticalSolidList"/>
    <dgm:cxn modelId="{B99D5BA7-2206-4D81-90DC-6A542BF8A03A}" type="presParOf" srcId="{32F24072-8FD5-4168-BA4F-3EB48DD81EA0}" destId="{98BE22C2-0556-48F2-96FB-3230324A5B87}" srcOrd="4" destOrd="0" presId="urn:microsoft.com/office/officeart/2018/2/layout/IconVerticalSolidList"/>
    <dgm:cxn modelId="{7575AA9A-D391-4072-8287-74FE6C6F6573}" type="presParOf" srcId="{98BE22C2-0556-48F2-96FB-3230324A5B87}" destId="{439373E0-374D-48A0-8A81-69C97735AAA2}" srcOrd="0" destOrd="0" presId="urn:microsoft.com/office/officeart/2018/2/layout/IconVerticalSolidList"/>
    <dgm:cxn modelId="{A995CEE9-A106-4136-ADA7-63F01637850B}" type="presParOf" srcId="{98BE22C2-0556-48F2-96FB-3230324A5B87}" destId="{66915CDF-462E-414A-AEBC-2FEA94B7B088}" srcOrd="1" destOrd="0" presId="urn:microsoft.com/office/officeart/2018/2/layout/IconVerticalSolidList"/>
    <dgm:cxn modelId="{96B9C9D3-51DC-4864-998B-E8FEC8F0826B}" type="presParOf" srcId="{98BE22C2-0556-48F2-96FB-3230324A5B87}" destId="{3716FC29-7A9B-4129-8806-362FBCE9431B}" srcOrd="2" destOrd="0" presId="urn:microsoft.com/office/officeart/2018/2/layout/IconVerticalSolidList"/>
    <dgm:cxn modelId="{EFEC80CF-BB53-40A0-B493-C331EBB99345}" type="presParOf" srcId="{98BE22C2-0556-48F2-96FB-3230324A5B87}" destId="{83365C62-3582-42FC-B044-0124E0370790}" srcOrd="3" destOrd="0" presId="urn:microsoft.com/office/officeart/2018/2/layout/IconVerticalSolidList"/>
    <dgm:cxn modelId="{A0FA8308-B811-4DBE-929C-E5634284FEAF}" type="presParOf" srcId="{32F24072-8FD5-4168-BA4F-3EB48DD81EA0}" destId="{583E28D1-1794-42CA-B949-82DF5A0F5979}" srcOrd="5" destOrd="0" presId="urn:microsoft.com/office/officeart/2018/2/layout/IconVerticalSolidList"/>
    <dgm:cxn modelId="{DF4B0A01-0A9D-449C-B978-CE3CFF8B8F3A}" type="presParOf" srcId="{32F24072-8FD5-4168-BA4F-3EB48DD81EA0}" destId="{16C5FE46-517C-4309-881B-389141632272}" srcOrd="6" destOrd="0" presId="urn:microsoft.com/office/officeart/2018/2/layout/IconVerticalSolidList"/>
    <dgm:cxn modelId="{491C37E8-0CA2-44FF-8517-86A6B3E547B2}" type="presParOf" srcId="{16C5FE46-517C-4309-881B-389141632272}" destId="{9A1DC1C1-33DA-4CD7-9EE0-CFD747A51AE0}" srcOrd="0" destOrd="0" presId="urn:microsoft.com/office/officeart/2018/2/layout/IconVerticalSolidList"/>
    <dgm:cxn modelId="{26588ABC-A42C-4994-B161-468DA526DF25}" type="presParOf" srcId="{16C5FE46-517C-4309-881B-389141632272}" destId="{A28CA962-6C35-488A-9265-5AFC48E0E331}" srcOrd="1" destOrd="0" presId="urn:microsoft.com/office/officeart/2018/2/layout/IconVerticalSolidList"/>
    <dgm:cxn modelId="{8544E1D5-C263-43FC-8DAB-5B2F3902B88A}" type="presParOf" srcId="{16C5FE46-517C-4309-881B-389141632272}" destId="{F21346E7-2F98-489A-926E-AB2CFC615089}" srcOrd="2" destOrd="0" presId="urn:microsoft.com/office/officeart/2018/2/layout/IconVerticalSolidList"/>
    <dgm:cxn modelId="{26153E24-EA7A-4371-A1E5-7D29DAD1293A}" type="presParOf" srcId="{16C5FE46-517C-4309-881B-389141632272}" destId="{9234E8C9-212E-45D3-BA13-61486885A003}" srcOrd="3" destOrd="0" presId="urn:microsoft.com/office/officeart/2018/2/layout/IconVerticalSolidList"/>
    <dgm:cxn modelId="{4370ACEB-4FEF-473D-8592-DA9664FB75BC}" type="presParOf" srcId="{32F24072-8FD5-4168-BA4F-3EB48DD81EA0}" destId="{673706F1-F4B1-49E6-A7B2-3718CA064E36}" srcOrd="7" destOrd="0" presId="urn:microsoft.com/office/officeart/2018/2/layout/IconVerticalSolidList"/>
    <dgm:cxn modelId="{0C4AAAA2-7961-49CC-9C5E-697CBCA7A40B}" type="presParOf" srcId="{32F24072-8FD5-4168-BA4F-3EB48DD81EA0}" destId="{43197B5B-9CFF-42D1-ADFB-F14EB0596DD3}" srcOrd="8" destOrd="0" presId="urn:microsoft.com/office/officeart/2018/2/layout/IconVerticalSolidList"/>
    <dgm:cxn modelId="{DDDD39D2-8876-473C-9A4E-BC0F2EA229B8}" type="presParOf" srcId="{43197B5B-9CFF-42D1-ADFB-F14EB0596DD3}" destId="{6C5CB988-1B87-4990-BBE6-C613B2F619B5}" srcOrd="0" destOrd="0" presId="urn:microsoft.com/office/officeart/2018/2/layout/IconVerticalSolidList"/>
    <dgm:cxn modelId="{79DB7B1D-0F4A-473A-8F30-C1C220F66466}" type="presParOf" srcId="{43197B5B-9CFF-42D1-ADFB-F14EB0596DD3}" destId="{9518FB83-19ED-4167-B269-766C8A07BA1A}" srcOrd="1" destOrd="0" presId="urn:microsoft.com/office/officeart/2018/2/layout/IconVerticalSolidList"/>
    <dgm:cxn modelId="{35B25140-FDE3-48FC-BB3C-CC9ECC7B50BF}" type="presParOf" srcId="{43197B5B-9CFF-42D1-ADFB-F14EB0596DD3}" destId="{FF6105B4-2413-4846-88B5-C7F56455D2C3}" srcOrd="2" destOrd="0" presId="urn:microsoft.com/office/officeart/2018/2/layout/IconVerticalSolidList"/>
    <dgm:cxn modelId="{6D77F6CD-8FAC-46AD-895C-BD199CB1C929}" type="presParOf" srcId="{43197B5B-9CFF-42D1-ADFB-F14EB0596DD3}" destId="{995EA431-C99F-455B-9DD5-903A2B8EB01A}" srcOrd="3" destOrd="0" presId="urn:microsoft.com/office/officeart/2018/2/layout/IconVerticalSolidList"/>
    <dgm:cxn modelId="{A4006903-89DD-47C5-9878-FCE70A886B6F}" type="presParOf" srcId="{32F24072-8FD5-4168-BA4F-3EB48DD81EA0}" destId="{1EC840E5-51D7-453D-BBD6-F18E5BE4E5B8}" srcOrd="9" destOrd="0" presId="urn:microsoft.com/office/officeart/2018/2/layout/IconVerticalSolidList"/>
    <dgm:cxn modelId="{EEB61695-70A4-437E-98D5-2428B182D50D}" type="presParOf" srcId="{32F24072-8FD5-4168-BA4F-3EB48DD81EA0}" destId="{4E739630-9265-4A54-AB5B-2DE15B81CCEB}" srcOrd="10" destOrd="0" presId="urn:microsoft.com/office/officeart/2018/2/layout/IconVerticalSolidList"/>
    <dgm:cxn modelId="{22896833-3FDA-44CF-91FA-C8B7CDF91BD2}" type="presParOf" srcId="{4E739630-9265-4A54-AB5B-2DE15B81CCEB}" destId="{86AF206D-E4AA-4E17-8A95-8605AC1B7B1A}" srcOrd="0" destOrd="0" presId="urn:microsoft.com/office/officeart/2018/2/layout/IconVerticalSolidList"/>
    <dgm:cxn modelId="{AA1E96E9-3B5E-4492-9BC2-3C2EBD0D58EE}" type="presParOf" srcId="{4E739630-9265-4A54-AB5B-2DE15B81CCEB}" destId="{3E9DA63D-EFB9-4DF1-87EA-ACB612C97AF5}" srcOrd="1" destOrd="0" presId="urn:microsoft.com/office/officeart/2018/2/layout/IconVerticalSolidList"/>
    <dgm:cxn modelId="{3E907606-2B2E-4E04-8799-362364A07E26}" type="presParOf" srcId="{4E739630-9265-4A54-AB5B-2DE15B81CCEB}" destId="{2610BAB5-1A81-49FF-B703-48F45167E561}" srcOrd="2" destOrd="0" presId="urn:microsoft.com/office/officeart/2018/2/layout/IconVerticalSolidList"/>
    <dgm:cxn modelId="{0434195D-A351-4E71-9229-F972993ACEFE}" type="presParOf" srcId="{4E739630-9265-4A54-AB5B-2DE15B81CCEB}" destId="{D2581892-2970-4065-A948-ED444812522E}" srcOrd="3" destOrd="0" presId="urn:microsoft.com/office/officeart/2018/2/layout/IconVerticalSolidList"/>
    <dgm:cxn modelId="{6C98BBB6-E740-4302-98DF-8E5DC5FBEB55}" type="presParOf" srcId="{32F24072-8FD5-4168-BA4F-3EB48DD81EA0}" destId="{24C0828E-C22E-46F3-B157-E0E6F91F0A48}" srcOrd="11" destOrd="0" presId="urn:microsoft.com/office/officeart/2018/2/layout/IconVerticalSolidList"/>
    <dgm:cxn modelId="{65A965DE-729B-4E6B-B221-80EDDD625E2D}" type="presParOf" srcId="{32F24072-8FD5-4168-BA4F-3EB48DD81EA0}" destId="{5B344717-B803-43EF-8891-DF30FDB3DED3}" srcOrd="12" destOrd="0" presId="urn:microsoft.com/office/officeart/2018/2/layout/IconVerticalSolidList"/>
    <dgm:cxn modelId="{3E8CA262-4F57-416C-B9FD-8F87111B5859}" type="presParOf" srcId="{5B344717-B803-43EF-8891-DF30FDB3DED3}" destId="{9CE4DFB0-0527-479B-8E6A-9DA8EEA20413}" srcOrd="0" destOrd="0" presId="urn:microsoft.com/office/officeart/2018/2/layout/IconVerticalSolidList"/>
    <dgm:cxn modelId="{197E29BB-C82F-4671-86BD-49F8F56FF42B}" type="presParOf" srcId="{5B344717-B803-43EF-8891-DF30FDB3DED3}" destId="{668C831E-FA53-4572-8F9C-2583CB432DED}" srcOrd="1" destOrd="0" presId="urn:microsoft.com/office/officeart/2018/2/layout/IconVerticalSolidList"/>
    <dgm:cxn modelId="{DAD0125B-1279-48BC-AC05-7ED760E10DE2}" type="presParOf" srcId="{5B344717-B803-43EF-8891-DF30FDB3DED3}" destId="{39BEA887-C33C-4918-A3EC-7EF0378CA466}" srcOrd="2" destOrd="0" presId="urn:microsoft.com/office/officeart/2018/2/layout/IconVerticalSolidList"/>
    <dgm:cxn modelId="{1CD43B8E-0053-4DC6-A79E-08F56AAEE82A}" type="presParOf" srcId="{5B344717-B803-43EF-8891-DF30FDB3DED3}" destId="{7FFC8330-4532-46B2-8E23-CF70391FF6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173CE-9BC0-4A8E-B5F5-F4E422229BE4}">
      <dsp:nvSpPr>
        <dsp:cNvPr id="0" name=""/>
        <dsp:cNvSpPr/>
      </dsp:nvSpPr>
      <dsp:spPr>
        <a:xfrm>
          <a:off x="0" y="393"/>
          <a:ext cx="6683374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B6E4C-CB81-4FB8-81EB-E18AFCE01ADC}">
      <dsp:nvSpPr>
        <dsp:cNvPr id="0" name=""/>
        <dsp:cNvSpPr/>
      </dsp:nvSpPr>
      <dsp:spPr>
        <a:xfrm>
          <a:off x="163924" y="122320"/>
          <a:ext cx="298044" cy="298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A9477-3A48-46B5-8444-7E9EA92D40DB}">
      <dsp:nvSpPr>
        <dsp:cNvPr id="0" name=""/>
        <dsp:cNvSpPr/>
      </dsp:nvSpPr>
      <dsp:spPr>
        <a:xfrm>
          <a:off x="625892" y="393"/>
          <a:ext cx="6057482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Activation: Show HDD &amp; SSD examples (10 min)</a:t>
          </a:r>
          <a:endParaRPr lang="en-US" sz="1600" kern="1200" dirty="0"/>
        </a:p>
      </dsp:txBody>
      <dsp:txXfrm>
        <a:off x="625892" y="393"/>
        <a:ext cx="6057482" cy="541898"/>
      </dsp:txXfrm>
    </dsp:sp>
    <dsp:sp modelId="{A36E87E7-936E-408A-B320-41101B2CA9C4}">
      <dsp:nvSpPr>
        <dsp:cNvPr id="0" name=""/>
        <dsp:cNvSpPr/>
      </dsp:nvSpPr>
      <dsp:spPr>
        <a:xfrm>
          <a:off x="0" y="677766"/>
          <a:ext cx="6683374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7368A-C1F1-42AB-802A-0928279EED58}">
      <dsp:nvSpPr>
        <dsp:cNvPr id="0" name=""/>
        <dsp:cNvSpPr/>
      </dsp:nvSpPr>
      <dsp:spPr>
        <a:xfrm>
          <a:off x="163924" y="799694"/>
          <a:ext cx="298044" cy="298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462C9-6318-4D8B-9003-B738ECDAD14C}">
      <dsp:nvSpPr>
        <dsp:cNvPr id="0" name=""/>
        <dsp:cNvSpPr/>
      </dsp:nvSpPr>
      <dsp:spPr>
        <a:xfrm>
          <a:off x="625892" y="677766"/>
          <a:ext cx="6057482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Demo: Watch video (15 min)</a:t>
          </a:r>
          <a:endParaRPr lang="en-US" sz="1600" kern="1200" dirty="0"/>
        </a:p>
      </dsp:txBody>
      <dsp:txXfrm>
        <a:off x="625892" y="677766"/>
        <a:ext cx="6057482" cy="541898"/>
      </dsp:txXfrm>
    </dsp:sp>
    <dsp:sp modelId="{439373E0-374D-48A0-8A81-69C97735AAA2}">
      <dsp:nvSpPr>
        <dsp:cNvPr id="0" name=""/>
        <dsp:cNvSpPr/>
      </dsp:nvSpPr>
      <dsp:spPr>
        <a:xfrm>
          <a:off x="0" y="1355140"/>
          <a:ext cx="6683374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15CDF-462E-414A-AEBC-2FEA94B7B088}">
      <dsp:nvSpPr>
        <dsp:cNvPr id="0" name=""/>
        <dsp:cNvSpPr/>
      </dsp:nvSpPr>
      <dsp:spPr>
        <a:xfrm>
          <a:off x="163924" y="1477067"/>
          <a:ext cx="298044" cy="298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65C62-3582-42FC-B044-0124E0370790}">
      <dsp:nvSpPr>
        <dsp:cNvPr id="0" name=""/>
        <dsp:cNvSpPr/>
      </dsp:nvSpPr>
      <dsp:spPr>
        <a:xfrm>
          <a:off x="625892" y="1355140"/>
          <a:ext cx="6057482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Application: Troubleshoot case studies (20 min)</a:t>
          </a:r>
          <a:endParaRPr lang="en-US" sz="1600" kern="1200" dirty="0"/>
        </a:p>
      </dsp:txBody>
      <dsp:txXfrm>
        <a:off x="625892" y="1355140"/>
        <a:ext cx="6057482" cy="541898"/>
      </dsp:txXfrm>
    </dsp:sp>
    <dsp:sp modelId="{9A1DC1C1-33DA-4CD7-9EE0-CFD747A51AE0}">
      <dsp:nvSpPr>
        <dsp:cNvPr id="0" name=""/>
        <dsp:cNvSpPr/>
      </dsp:nvSpPr>
      <dsp:spPr>
        <a:xfrm>
          <a:off x="0" y="2032513"/>
          <a:ext cx="6683374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CA962-6C35-488A-9265-5AFC48E0E331}">
      <dsp:nvSpPr>
        <dsp:cNvPr id="0" name=""/>
        <dsp:cNvSpPr/>
      </dsp:nvSpPr>
      <dsp:spPr>
        <a:xfrm>
          <a:off x="163924" y="2154440"/>
          <a:ext cx="298044" cy="2980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4E8C9-212E-45D3-BA13-61486885A003}">
      <dsp:nvSpPr>
        <dsp:cNvPr id="0" name=""/>
        <dsp:cNvSpPr/>
      </dsp:nvSpPr>
      <dsp:spPr>
        <a:xfrm>
          <a:off x="625892" y="2032513"/>
          <a:ext cx="6057482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Brain Break: Quick Draw (5 min)</a:t>
          </a:r>
          <a:endParaRPr lang="en-US" sz="1600" kern="1200" dirty="0"/>
        </a:p>
      </dsp:txBody>
      <dsp:txXfrm>
        <a:off x="625892" y="2032513"/>
        <a:ext cx="6057482" cy="541898"/>
      </dsp:txXfrm>
    </dsp:sp>
    <dsp:sp modelId="{6C5CB988-1B87-4990-BBE6-C613B2F619B5}">
      <dsp:nvSpPr>
        <dsp:cNvPr id="0" name=""/>
        <dsp:cNvSpPr/>
      </dsp:nvSpPr>
      <dsp:spPr>
        <a:xfrm>
          <a:off x="0" y="2709886"/>
          <a:ext cx="6683374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8FB83-19ED-4167-B269-766C8A07BA1A}">
      <dsp:nvSpPr>
        <dsp:cNvPr id="0" name=""/>
        <dsp:cNvSpPr/>
      </dsp:nvSpPr>
      <dsp:spPr>
        <a:xfrm>
          <a:off x="163924" y="2831813"/>
          <a:ext cx="298044" cy="2980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EA431-C99F-455B-9DD5-903A2B8EB01A}">
      <dsp:nvSpPr>
        <dsp:cNvPr id="0" name=""/>
        <dsp:cNvSpPr/>
      </dsp:nvSpPr>
      <dsp:spPr>
        <a:xfrm>
          <a:off x="625892" y="2709886"/>
          <a:ext cx="6057482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Integration: Group share (20 min)</a:t>
          </a:r>
          <a:endParaRPr lang="en-US" sz="1600" kern="1200" dirty="0"/>
        </a:p>
      </dsp:txBody>
      <dsp:txXfrm>
        <a:off x="625892" y="2709886"/>
        <a:ext cx="6057482" cy="541898"/>
      </dsp:txXfrm>
    </dsp:sp>
    <dsp:sp modelId="{86AF206D-E4AA-4E17-8A95-8605AC1B7B1A}">
      <dsp:nvSpPr>
        <dsp:cNvPr id="0" name=""/>
        <dsp:cNvSpPr/>
      </dsp:nvSpPr>
      <dsp:spPr>
        <a:xfrm>
          <a:off x="0" y="3387259"/>
          <a:ext cx="6683374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DA63D-EFB9-4DF1-87EA-ACB612C97AF5}">
      <dsp:nvSpPr>
        <dsp:cNvPr id="0" name=""/>
        <dsp:cNvSpPr/>
      </dsp:nvSpPr>
      <dsp:spPr>
        <a:xfrm>
          <a:off x="163924" y="3509186"/>
          <a:ext cx="298044" cy="2980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81892-2970-4065-A948-ED444812522E}">
      <dsp:nvSpPr>
        <dsp:cNvPr id="0" name=""/>
        <dsp:cNvSpPr/>
      </dsp:nvSpPr>
      <dsp:spPr>
        <a:xfrm>
          <a:off x="625892" y="3387259"/>
          <a:ext cx="6057482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Formative: Worksheet (15 min)</a:t>
          </a:r>
          <a:endParaRPr lang="en-US" sz="1600" kern="1200" dirty="0"/>
        </a:p>
      </dsp:txBody>
      <dsp:txXfrm>
        <a:off x="625892" y="3387259"/>
        <a:ext cx="6057482" cy="541898"/>
      </dsp:txXfrm>
    </dsp:sp>
    <dsp:sp modelId="{9CE4DFB0-0527-479B-8E6A-9DA8EEA20413}">
      <dsp:nvSpPr>
        <dsp:cNvPr id="0" name=""/>
        <dsp:cNvSpPr/>
      </dsp:nvSpPr>
      <dsp:spPr>
        <a:xfrm>
          <a:off x="0" y="4064632"/>
          <a:ext cx="6683374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8C831E-FA53-4572-8F9C-2583CB432DED}">
      <dsp:nvSpPr>
        <dsp:cNvPr id="0" name=""/>
        <dsp:cNvSpPr/>
      </dsp:nvSpPr>
      <dsp:spPr>
        <a:xfrm>
          <a:off x="163924" y="4186559"/>
          <a:ext cx="298044" cy="2980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C8330-4532-46B2-8E23-CF70391FF6F8}">
      <dsp:nvSpPr>
        <dsp:cNvPr id="0" name=""/>
        <dsp:cNvSpPr/>
      </dsp:nvSpPr>
      <dsp:spPr>
        <a:xfrm>
          <a:off x="625892" y="4064632"/>
          <a:ext cx="6057482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 dirty="0"/>
            <a:t>Exit Ticket (5 min)</a:t>
          </a:r>
          <a:endParaRPr lang="en-US" sz="1600" kern="1200" dirty="0"/>
        </a:p>
      </dsp:txBody>
      <dsp:txXfrm>
        <a:off x="625892" y="4064632"/>
        <a:ext cx="6057482" cy="541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5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8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154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49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2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85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83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5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20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7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3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0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0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1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3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ASKMcdCc3g?feature=oembed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u_BcMXgws6Y?feature=oembed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kxGWsHYITAw?feature=oembed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_W0bSen8Qjg?feature=oembed" TargetMode="External"/><Relationship Id="rId5" Type="http://schemas.openxmlformats.org/officeDocument/2006/relationships/image" Target="../media/image2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kxGWsHYITAw?feature=oembed" TargetMode="External"/><Relationship Id="rId5" Type="http://schemas.openxmlformats.org/officeDocument/2006/relationships/image" Target="../media/image22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_W0bSen8Qj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ircuit board">
            <a:extLst>
              <a:ext uri="{FF2B5EF4-FFF2-40B4-BE49-F238E27FC236}">
                <a16:creationId xmlns:a16="http://schemas.microsoft.com/office/drawing/2014/main" id="{C30BE313-3621-7F50-3989-0874BE5E93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Storage Devices: HDD vs SSD,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CompTIA A+ Domain 3.0 – Hardware: Storage Devices &amp; Troubleshooting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Agenda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E0500D-8B57-B384-5390-AEB4E0B0E7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204042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8FA5A0-FC15-983D-8CA3-169141C84C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" y="2754"/>
            <a:ext cx="1219198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246C7-AE23-4B78-B596-A021E638F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4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alpha val="75000"/>
                </a:schemeClr>
              </a:gs>
              <a:gs pos="85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88652C-EA91-4836-8F81-08E05C74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dirty="0"/>
              <a:t>Activation (10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r>
              <a:rPr dirty="0"/>
              <a:t>Hands-On Exploration:</a:t>
            </a:r>
          </a:p>
          <a:p>
            <a:r>
              <a:rPr lang="en-US" dirty="0"/>
              <a:t>P</a:t>
            </a:r>
            <a:r>
              <a:rPr dirty="0"/>
              <a:t>ass around HDD and SSD examples</a:t>
            </a:r>
          </a:p>
          <a:p>
            <a:r>
              <a:rPr lang="en-US" dirty="0"/>
              <a:t>Discussion </a:t>
            </a:r>
            <a:r>
              <a:rPr dirty="0"/>
              <a:t>Prompt: 'What differences do you notice physically?</a:t>
            </a:r>
          </a:p>
        </p:txBody>
      </p:sp>
      <p:pic>
        <p:nvPicPr>
          <p:cNvPr id="4" name="Online Media 3" title="10 Minute Timer">
            <a:hlinkClick r:id="" action="ppaction://media"/>
            <a:extLst>
              <a:ext uri="{FF2B5EF4-FFF2-40B4-BE49-F238E27FC236}">
                <a16:creationId xmlns:a16="http://schemas.microsoft.com/office/drawing/2014/main" id="{E29D1197-5510-5E6D-86E1-3089402BB1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760530" y="4821991"/>
            <a:ext cx="3430824" cy="1938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Online Media 3" title="15 Minute Timer">
            <a:hlinkClick r:id="" action="ppaction://media"/>
            <a:extLst>
              <a:ext uri="{FF2B5EF4-FFF2-40B4-BE49-F238E27FC236}">
                <a16:creationId xmlns:a16="http://schemas.microsoft.com/office/drawing/2014/main" id="{D30F7906-64DE-8D85-ECB3-1E8CA19A33A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537704" y="2359872"/>
            <a:ext cx="3840815" cy="21700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r>
              <a:rPr dirty="0"/>
              <a:t>Video: HDD vs SSD</a:t>
            </a:r>
          </a:p>
          <a:p>
            <a:r>
              <a:rPr dirty="0" err="1"/>
              <a:t>Watc</a:t>
            </a:r>
            <a:r>
              <a:rPr lang="en-US" dirty="0" err="1"/>
              <a:t>H</a:t>
            </a:r>
            <a:r>
              <a:rPr lang="en-US" dirty="0"/>
              <a:t> Video</a:t>
            </a:r>
            <a:r>
              <a:rPr dirty="0"/>
              <a:t> </a:t>
            </a:r>
            <a:r>
              <a:rPr lang="en-US" dirty="0"/>
              <a:t>and complete </a:t>
            </a:r>
            <a:r>
              <a:rPr dirty="0"/>
              <a:t>Guided Notes provided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t>Demo (15 min)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20 Minute Timer">
            <a:hlinkClick r:id="" action="ppaction://media"/>
            <a:extLst>
              <a:ext uri="{FF2B5EF4-FFF2-40B4-BE49-F238E27FC236}">
                <a16:creationId xmlns:a16="http://schemas.microsoft.com/office/drawing/2014/main" id="{61C8BB9B-755F-7675-6FBA-76CBD2614B8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537704" y="2359872"/>
            <a:ext cx="3840815" cy="21700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65" y="2367092"/>
            <a:ext cx="5855415" cy="38474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Case Study: Storage Failures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Work in groups of 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Case Studies: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SMART error on boot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Boot device not found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Clicking HDD noise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RAID array degraded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Slow SSD performance</a:t>
            </a:r>
          </a:p>
          <a:p>
            <a:pPr>
              <a:lnSpc>
                <a:spcPct val="110000"/>
              </a:lnSpc>
            </a:pPr>
            <a:r>
              <a:rPr lang="en-US" dirty="0"/>
              <a:t> Use the Troubleshooting Flow Worksheet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rPr dirty="0"/>
              <a:t>Application (20 min)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grey robot with  colorful buttons">
            <a:extLst>
              <a:ext uri="{FF2B5EF4-FFF2-40B4-BE49-F238E27FC236}">
                <a16:creationId xmlns:a16="http://schemas.microsoft.com/office/drawing/2014/main" id="{195330F3-53CD-7996-F076-8A1DE1C19D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653" r="7332"/>
          <a:stretch>
            <a:fillRect/>
          </a:stretch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r>
              <a:rPr lang="en-US"/>
              <a:t>Brain Break (5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048" y="2367092"/>
            <a:ext cx="6672887" cy="3424107"/>
          </a:xfrm>
        </p:spPr>
        <p:txBody>
          <a:bodyPr>
            <a:normAutofit/>
          </a:bodyPr>
          <a:lstStyle/>
          <a:p>
            <a:r>
              <a:rPr dirty="0"/>
              <a:t>Quick Draw Challenge:</a:t>
            </a:r>
          </a:p>
          <a:p>
            <a:r>
              <a:rPr dirty="0"/>
              <a:t>Draw a robot trying to carry a hard drive (2 minutes).</a:t>
            </a:r>
          </a:p>
          <a:p>
            <a:r>
              <a:rPr dirty="0"/>
              <a:t>Share a few drawings.</a:t>
            </a:r>
          </a:p>
        </p:txBody>
      </p:sp>
      <p:pic>
        <p:nvPicPr>
          <p:cNvPr id="4" name="Online Media 3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91A801E3-5F6D-76A0-4BF0-ED46528A39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373533" y="4700578"/>
            <a:ext cx="3818447" cy="2157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s holding each other's wrists and interlinked to form a circle">
            <a:extLst>
              <a:ext uri="{FF2B5EF4-FFF2-40B4-BE49-F238E27FC236}">
                <a16:creationId xmlns:a16="http://schemas.microsoft.com/office/drawing/2014/main" id="{CAA54EA2-34D5-FA1C-619A-955FF27501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231" r="28595" b="-1"/>
          <a:stretch>
            <a:fillRect/>
          </a:stretch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r>
              <a:rPr dirty="0"/>
              <a:t>Integration (20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048" y="2367092"/>
            <a:ext cx="6672887" cy="3424107"/>
          </a:xfrm>
        </p:spPr>
        <p:txBody>
          <a:bodyPr>
            <a:normAutofit/>
          </a:bodyPr>
          <a:lstStyle/>
          <a:p>
            <a:r>
              <a:rPr dirty="0"/>
              <a:t>Group Sharing:</a:t>
            </a:r>
          </a:p>
          <a:p>
            <a:r>
              <a:rPr dirty="0"/>
              <a:t>Each group explains their troubleshooting path</a:t>
            </a:r>
          </a:p>
        </p:txBody>
      </p:sp>
      <p:pic>
        <p:nvPicPr>
          <p:cNvPr id="4" name="Online Media 3" title="20 Minute Timer">
            <a:hlinkClick r:id="" action="ppaction://media"/>
            <a:extLst>
              <a:ext uri="{FF2B5EF4-FFF2-40B4-BE49-F238E27FC236}">
                <a16:creationId xmlns:a16="http://schemas.microsoft.com/office/drawing/2014/main" id="{AD603B15-D207-CD0A-551F-16B429AEC74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351165" y="4687940"/>
            <a:ext cx="3840815" cy="2170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Exit Ticket (5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Complete in Google classroom</a:t>
            </a:r>
            <a:endParaRPr dirty="0"/>
          </a:p>
        </p:txBody>
      </p:sp>
      <p:pic>
        <p:nvPicPr>
          <p:cNvPr id="4" name="Online Media 3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2944243B-1A1F-021B-CB04-70D9079DA21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73533" y="4700578"/>
            <a:ext cx="3818447" cy="2157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</TotalTime>
  <Words>215</Words>
  <Application>Microsoft Office PowerPoint</Application>
  <PresentationFormat>Widescreen</PresentationFormat>
  <Paragraphs>36</Paragraphs>
  <Slides>8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Storage Devices: HDD vs SSD, Errors</vt:lpstr>
      <vt:lpstr>Agenda</vt:lpstr>
      <vt:lpstr>Activation (10 min)</vt:lpstr>
      <vt:lpstr>Demo (15 min)</vt:lpstr>
      <vt:lpstr>Application (20 min)</vt:lpstr>
      <vt:lpstr>Brain Break (5 min)</vt:lpstr>
      <vt:lpstr>Integration (20 min)</vt:lpstr>
      <vt:lpstr>Exit Ticket (5 min)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Spiece, Andrew</cp:lastModifiedBy>
  <cp:revision>2</cp:revision>
  <dcterms:created xsi:type="dcterms:W3CDTF">2013-01-27T09:14:16Z</dcterms:created>
  <dcterms:modified xsi:type="dcterms:W3CDTF">2025-08-31T03:56:07Z</dcterms:modified>
  <cp:category/>
</cp:coreProperties>
</file>