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6" r:id="rId5"/>
    <p:sldId id="267" r:id="rId6"/>
    <p:sldId id="265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76" y="4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D154EA-AC2A-41D5-A5CE-EE1315D17A2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6B0C3C0-0F8B-4DE5-8FC0-52AD5D3853B1}">
      <dgm:prSet/>
      <dgm:spPr/>
      <dgm:t>
        <a:bodyPr/>
        <a:lstStyle/>
        <a:p>
          <a:r>
            <a:rPr lang="en-US" baseline="0"/>
            <a:t>Activation: When to reinstall Windows</a:t>
          </a:r>
          <a:endParaRPr lang="en-US"/>
        </a:p>
      </dgm:t>
    </dgm:pt>
    <dgm:pt modelId="{0F8EB7C4-D4B6-40C5-832D-976EB70A99C2}" type="parTrans" cxnId="{355E36AA-2AFA-4CCB-B402-5A307496C2DB}">
      <dgm:prSet/>
      <dgm:spPr/>
      <dgm:t>
        <a:bodyPr/>
        <a:lstStyle/>
        <a:p>
          <a:endParaRPr lang="en-US"/>
        </a:p>
      </dgm:t>
    </dgm:pt>
    <dgm:pt modelId="{B58BA269-6FC0-41BF-9BC7-B290E1CB9DAF}" type="sibTrans" cxnId="{355E36AA-2AFA-4CCB-B402-5A307496C2DB}">
      <dgm:prSet/>
      <dgm:spPr/>
      <dgm:t>
        <a:bodyPr/>
        <a:lstStyle/>
        <a:p>
          <a:endParaRPr lang="en-US"/>
        </a:p>
      </dgm:t>
    </dgm:pt>
    <dgm:pt modelId="{3C541DD3-A1CE-4548-AB15-11C021F8D8D0}">
      <dgm:prSet/>
      <dgm:spPr/>
      <dgm:t>
        <a:bodyPr/>
        <a:lstStyle/>
        <a:p>
          <a:r>
            <a:rPr lang="en-US" baseline="0"/>
            <a:t>Demo: Video walkthrough (clean install vs upgrade)</a:t>
          </a:r>
          <a:endParaRPr lang="en-US"/>
        </a:p>
      </dgm:t>
    </dgm:pt>
    <dgm:pt modelId="{BA24055E-F8A6-49CF-91BC-F14C6E977822}" type="parTrans" cxnId="{6B2552DF-623D-4968-ABD0-9641D0EEAB9E}">
      <dgm:prSet/>
      <dgm:spPr/>
      <dgm:t>
        <a:bodyPr/>
        <a:lstStyle/>
        <a:p>
          <a:endParaRPr lang="en-US"/>
        </a:p>
      </dgm:t>
    </dgm:pt>
    <dgm:pt modelId="{C7DF4F0A-7A25-4588-9CEE-0B5B38C0C365}" type="sibTrans" cxnId="{6B2552DF-623D-4968-ABD0-9641D0EEAB9E}">
      <dgm:prSet/>
      <dgm:spPr/>
      <dgm:t>
        <a:bodyPr/>
        <a:lstStyle/>
        <a:p>
          <a:endParaRPr lang="en-US"/>
        </a:p>
      </dgm:t>
    </dgm:pt>
    <dgm:pt modelId="{AFA4B2B2-9C89-4ACF-A37D-ACEDBDEBFCE8}">
      <dgm:prSet/>
      <dgm:spPr/>
      <dgm:t>
        <a:bodyPr/>
        <a:lstStyle/>
        <a:p>
          <a:r>
            <a:rPr lang="en-US" baseline="0"/>
            <a:t>Brain Break: Story Chain</a:t>
          </a:r>
          <a:endParaRPr lang="en-US"/>
        </a:p>
      </dgm:t>
    </dgm:pt>
    <dgm:pt modelId="{868482A1-A511-456B-AF80-DD031F111564}" type="parTrans" cxnId="{25F98291-63CF-4B1F-9A89-5BACC02A1449}">
      <dgm:prSet/>
      <dgm:spPr/>
      <dgm:t>
        <a:bodyPr/>
        <a:lstStyle/>
        <a:p>
          <a:endParaRPr lang="en-US"/>
        </a:p>
      </dgm:t>
    </dgm:pt>
    <dgm:pt modelId="{58B522A8-B050-4938-AD69-5FFAF9B08FF0}" type="sibTrans" cxnId="{25F98291-63CF-4B1F-9A89-5BACC02A1449}">
      <dgm:prSet/>
      <dgm:spPr/>
      <dgm:t>
        <a:bodyPr/>
        <a:lstStyle/>
        <a:p>
          <a:endParaRPr lang="en-US"/>
        </a:p>
      </dgm:t>
    </dgm:pt>
    <dgm:pt modelId="{14F36D46-2B3E-4746-8753-606DF7A0E790}">
      <dgm:prSet/>
      <dgm:spPr/>
      <dgm:t>
        <a:bodyPr/>
        <a:lstStyle/>
        <a:p>
          <a:r>
            <a:rPr lang="en-US" baseline="0"/>
            <a:t>Application: Installation Planning Activity</a:t>
          </a:r>
          <a:endParaRPr lang="en-US"/>
        </a:p>
      </dgm:t>
    </dgm:pt>
    <dgm:pt modelId="{BEB90891-B981-46B5-AC71-3374CA6262B4}" type="parTrans" cxnId="{7F497051-112D-4A35-8C7F-6B69D9D501A6}">
      <dgm:prSet/>
      <dgm:spPr/>
      <dgm:t>
        <a:bodyPr/>
        <a:lstStyle/>
        <a:p>
          <a:endParaRPr lang="en-US"/>
        </a:p>
      </dgm:t>
    </dgm:pt>
    <dgm:pt modelId="{4E42419C-3853-4A36-AA8B-67B4C7739488}" type="sibTrans" cxnId="{7F497051-112D-4A35-8C7F-6B69D9D501A6}">
      <dgm:prSet/>
      <dgm:spPr/>
      <dgm:t>
        <a:bodyPr/>
        <a:lstStyle/>
        <a:p>
          <a:endParaRPr lang="en-US"/>
        </a:p>
      </dgm:t>
    </dgm:pt>
    <dgm:pt modelId="{D738829B-036E-43DB-BAC3-62D405C9446F}">
      <dgm:prSet/>
      <dgm:spPr/>
      <dgm:t>
        <a:bodyPr/>
        <a:lstStyle/>
        <a:p>
          <a:r>
            <a:rPr lang="en-US" baseline="0"/>
            <a:t>Integration: Debrief and discussion</a:t>
          </a:r>
          <a:endParaRPr lang="en-US"/>
        </a:p>
      </dgm:t>
    </dgm:pt>
    <dgm:pt modelId="{81E2070F-70BC-44C6-8307-751DD18477ED}" type="parTrans" cxnId="{0EE2AB50-792E-4BF0-968B-7E55087BFE69}">
      <dgm:prSet/>
      <dgm:spPr/>
      <dgm:t>
        <a:bodyPr/>
        <a:lstStyle/>
        <a:p>
          <a:endParaRPr lang="en-US"/>
        </a:p>
      </dgm:t>
    </dgm:pt>
    <dgm:pt modelId="{32301059-AB92-47EE-966E-33994362A119}" type="sibTrans" cxnId="{0EE2AB50-792E-4BF0-968B-7E55087BFE69}">
      <dgm:prSet/>
      <dgm:spPr/>
      <dgm:t>
        <a:bodyPr/>
        <a:lstStyle/>
        <a:p>
          <a:endParaRPr lang="en-US"/>
        </a:p>
      </dgm:t>
    </dgm:pt>
    <dgm:pt modelId="{9C62EEC2-9EC4-4276-915E-B0A8C4D0F113}">
      <dgm:prSet/>
      <dgm:spPr/>
      <dgm:t>
        <a:bodyPr/>
        <a:lstStyle/>
        <a:p>
          <a:r>
            <a:rPr lang="en-US" baseline="0"/>
            <a:t>Exit Ticket: Quiz in Google Classroom</a:t>
          </a:r>
          <a:endParaRPr lang="en-US"/>
        </a:p>
      </dgm:t>
    </dgm:pt>
    <dgm:pt modelId="{FFEA63FC-380C-46F8-8CF6-44C8A9EF469B}" type="parTrans" cxnId="{E48C782B-CA6B-4F93-B3A2-942F22C42CD7}">
      <dgm:prSet/>
      <dgm:spPr/>
      <dgm:t>
        <a:bodyPr/>
        <a:lstStyle/>
        <a:p>
          <a:endParaRPr lang="en-US"/>
        </a:p>
      </dgm:t>
    </dgm:pt>
    <dgm:pt modelId="{C058F5A2-9A76-4B8C-8AAC-6F33EB0DB0F5}" type="sibTrans" cxnId="{E48C782B-CA6B-4F93-B3A2-942F22C42CD7}">
      <dgm:prSet/>
      <dgm:spPr/>
      <dgm:t>
        <a:bodyPr/>
        <a:lstStyle/>
        <a:p>
          <a:endParaRPr lang="en-US"/>
        </a:p>
      </dgm:t>
    </dgm:pt>
    <dgm:pt modelId="{71160005-4C0F-44CF-84CE-9D6C509DD4F4}" type="pres">
      <dgm:prSet presAssocID="{6BD154EA-AC2A-41D5-A5CE-EE1315D17A2B}" presName="vert0" presStyleCnt="0">
        <dgm:presLayoutVars>
          <dgm:dir/>
          <dgm:animOne val="branch"/>
          <dgm:animLvl val="lvl"/>
        </dgm:presLayoutVars>
      </dgm:prSet>
      <dgm:spPr/>
    </dgm:pt>
    <dgm:pt modelId="{3BEEA3D2-9AB9-410B-A15F-908337B165CF}" type="pres">
      <dgm:prSet presAssocID="{36B0C3C0-0F8B-4DE5-8FC0-52AD5D3853B1}" presName="thickLine" presStyleLbl="alignNode1" presStyleIdx="0" presStyleCnt="6"/>
      <dgm:spPr/>
    </dgm:pt>
    <dgm:pt modelId="{90543087-CC25-4ECF-A2F9-55087C6C10BC}" type="pres">
      <dgm:prSet presAssocID="{36B0C3C0-0F8B-4DE5-8FC0-52AD5D3853B1}" presName="horz1" presStyleCnt="0"/>
      <dgm:spPr/>
    </dgm:pt>
    <dgm:pt modelId="{D2283A5D-E5E8-4751-8904-2FA7F75DE9DF}" type="pres">
      <dgm:prSet presAssocID="{36B0C3C0-0F8B-4DE5-8FC0-52AD5D3853B1}" presName="tx1" presStyleLbl="revTx" presStyleIdx="0" presStyleCnt="6"/>
      <dgm:spPr/>
    </dgm:pt>
    <dgm:pt modelId="{4200E167-8EEC-45F5-A8A8-368E970024C8}" type="pres">
      <dgm:prSet presAssocID="{36B0C3C0-0F8B-4DE5-8FC0-52AD5D3853B1}" presName="vert1" presStyleCnt="0"/>
      <dgm:spPr/>
    </dgm:pt>
    <dgm:pt modelId="{E2DE49D8-9123-4475-A4D1-1785E0A2F2C2}" type="pres">
      <dgm:prSet presAssocID="{3C541DD3-A1CE-4548-AB15-11C021F8D8D0}" presName="thickLine" presStyleLbl="alignNode1" presStyleIdx="1" presStyleCnt="6"/>
      <dgm:spPr/>
    </dgm:pt>
    <dgm:pt modelId="{D0064387-970B-49A1-AC44-F47D02FBA3F3}" type="pres">
      <dgm:prSet presAssocID="{3C541DD3-A1CE-4548-AB15-11C021F8D8D0}" presName="horz1" presStyleCnt="0"/>
      <dgm:spPr/>
    </dgm:pt>
    <dgm:pt modelId="{FBE23EBC-EA1F-4B83-8ABB-063902799EDF}" type="pres">
      <dgm:prSet presAssocID="{3C541DD3-A1CE-4548-AB15-11C021F8D8D0}" presName="tx1" presStyleLbl="revTx" presStyleIdx="1" presStyleCnt="6"/>
      <dgm:spPr/>
    </dgm:pt>
    <dgm:pt modelId="{00198C3C-CD8A-4EAD-BE3C-12E26E87486A}" type="pres">
      <dgm:prSet presAssocID="{3C541DD3-A1CE-4548-AB15-11C021F8D8D0}" presName="vert1" presStyleCnt="0"/>
      <dgm:spPr/>
    </dgm:pt>
    <dgm:pt modelId="{DFD3B7FA-1F3D-470B-9A4E-F90B3F04B6E8}" type="pres">
      <dgm:prSet presAssocID="{AFA4B2B2-9C89-4ACF-A37D-ACEDBDEBFCE8}" presName="thickLine" presStyleLbl="alignNode1" presStyleIdx="2" presStyleCnt="6"/>
      <dgm:spPr/>
    </dgm:pt>
    <dgm:pt modelId="{A6D7FFA2-774B-4540-B4CD-91B0BEDAEB00}" type="pres">
      <dgm:prSet presAssocID="{AFA4B2B2-9C89-4ACF-A37D-ACEDBDEBFCE8}" presName="horz1" presStyleCnt="0"/>
      <dgm:spPr/>
    </dgm:pt>
    <dgm:pt modelId="{B1CE3CAD-7651-4DCA-B161-CF4D51534181}" type="pres">
      <dgm:prSet presAssocID="{AFA4B2B2-9C89-4ACF-A37D-ACEDBDEBFCE8}" presName="tx1" presStyleLbl="revTx" presStyleIdx="2" presStyleCnt="6"/>
      <dgm:spPr/>
    </dgm:pt>
    <dgm:pt modelId="{115883FC-E566-4B87-A483-6C21A4FB1BC1}" type="pres">
      <dgm:prSet presAssocID="{AFA4B2B2-9C89-4ACF-A37D-ACEDBDEBFCE8}" presName="vert1" presStyleCnt="0"/>
      <dgm:spPr/>
    </dgm:pt>
    <dgm:pt modelId="{5160E169-70CE-4F7C-AB58-931A8CCBDB45}" type="pres">
      <dgm:prSet presAssocID="{14F36D46-2B3E-4746-8753-606DF7A0E790}" presName="thickLine" presStyleLbl="alignNode1" presStyleIdx="3" presStyleCnt="6"/>
      <dgm:spPr/>
    </dgm:pt>
    <dgm:pt modelId="{F2235481-56B0-4F02-9E58-8854B5B5AB78}" type="pres">
      <dgm:prSet presAssocID="{14F36D46-2B3E-4746-8753-606DF7A0E790}" presName="horz1" presStyleCnt="0"/>
      <dgm:spPr/>
    </dgm:pt>
    <dgm:pt modelId="{59924645-BDA5-4C62-932C-7E99BE7B1A2B}" type="pres">
      <dgm:prSet presAssocID="{14F36D46-2B3E-4746-8753-606DF7A0E790}" presName="tx1" presStyleLbl="revTx" presStyleIdx="3" presStyleCnt="6"/>
      <dgm:spPr/>
    </dgm:pt>
    <dgm:pt modelId="{FF621859-52B6-4073-81AF-05407B9A24AC}" type="pres">
      <dgm:prSet presAssocID="{14F36D46-2B3E-4746-8753-606DF7A0E790}" presName="vert1" presStyleCnt="0"/>
      <dgm:spPr/>
    </dgm:pt>
    <dgm:pt modelId="{3AD6D069-7FF1-4158-A4F8-5BD0A05BA59E}" type="pres">
      <dgm:prSet presAssocID="{D738829B-036E-43DB-BAC3-62D405C9446F}" presName="thickLine" presStyleLbl="alignNode1" presStyleIdx="4" presStyleCnt="6"/>
      <dgm:spPr/>
    </dgm:pt>
    <dgm:pt modelId="{404CD96B-BDCB-4392-88F5-96E096DAF3B6}" type="pres">
      <dgm:prSet presAssocID="{D738829B-036E-43DB-BAC3-62D405C9446F}" presName="horz1" presStyleCnt="0"/>
      <dgm:spPr/>
    </dgm:pt>
    <dgm:pt modelId="{DBF58FE8-B9A8-445C-89AC-F156F41813CD}" type="pres">
      <dgm:prSet presAssocID="{D738829B-036E-43DB-BAC3-62D405C9446F}" presName="tx1" presStyleLbl="revTx" presStyleIdx="4" presStyleCnt="6"/>
      <dgm:spPr/>
    </dgm:pt>
    <dgm:pt modelId="{BBF5C308-689A-4049-889A-73AA51B4905C}" type="pres">
      <dgm:prSet presAssocID="{D738829B-036E-43DB-BAC3-62D405C9446F}" presName="vert1" presStyleCnt="0"/>
      <dgm:spPr/>
    </dgm:pt>
    <dgm:pt modelId="{13FAAB87-13FF-48D2-8C93-47F9E741B1CC}" type="pres">
      <dgm:prSet presAssocID="{9C62EEC2-9EC4-4276-915E-B0A8C4D0F113}" presName="thickLine" presStyleLbl="alignNode1" presStyleIdx="5" presStyleCnt="6"/>
      <dgm:spPr/>
    </dgm:pt>
    <dgm:pt modelId="{79308F7E-EBF8-4E54-9971-81FFC22B8E98}" type="pres">
      <dgm:prSet presAssocID="{9C62EEC2-9EC4-4276-915E-B0A8C4D0F113}" presName="horz1" presStyleCnt="0"/>
      <dgm:spPr/>
    </dgm:pt>
    <dgm:pt modelId="{EF590EF5-BE73-492C-9FCA-D91A6C5CA8FF}" type="pres">
      <dgm:prSet presAssocID="{9C62EEC2-9EC4-4276-915E-B0A8C4D0F113}" presName="tx1" presStyleLbl="revTx" presStyleIdx="5" presStyleCnt="6"/>
      <dgm:spPr/>
    </dgm:pt>
    <dgm:pt modelId="{4F08E158-9DD7-4C93-89BC-8269DE0C4526}" type="pres">
      <dgm:prSet presAssocID="{9C62EEC2-9EC4-4276-915E-B0A8C4D0F113}" presName="vert1" presStyleCnt="0"/>
      <dgm:spPr/>
    </dgm:pt>
  </dgm:ptLst>
  <dgm:cxnLst>
    <dgm:cxn modelId="{FED5730C-263A-4D36-9D9E-9544168CF6FC}" type="presOf" srcId="{D738829B-036E-43DB-BAC3-62D405C9446F}" destId="{DBF58FE8-B9A8-445C-89AC-F156F41813CD}" srcOrd="0" destOrd="0" presId="urn:microsoft.com/office/officeart/2008/layout/LinedList"/>
    <dgm:cxn modelId="{E48C782B-CA6B-4F93-B3A2-942F22C42CD7}" srcId="{6BD154EA-AC2A-41D5-A5CE-EE1315D17A2B}" destId="{9C62EEC2-9EC4-4276-915E-B0A8C4D0F113}" srcOrd="5" destOrd="0" parTransId="{FFEA63FC-380C-46F8-8CF6-44C8A9EF469B}" sibTransId="{C058F5A2-9A76-4B8C-8AAC-6F33EB0DB0F5}"/>
    <dgm:cxn modelId="{B0B94C35-B3D5-4802-8F52-7B3414D955E2}" type="presOf" srcId="{9C62EEC2-9EC4-4276-915E-B0A8C4D0F113}" destId="{EF590EF5-BE73-492C-9FCA-D91A6C5CA8FF}" srcOrd="0" destOrd="0" presId="urn:microsoft.com/office/officeart/2008/layout/LinedList"/>
    <dgm:cxn modelId="{0EE2AB50-792E-4BF0-968B-7E55087BFE69}" srcId="{6BD154EA-AC2A-41D5-A5CE-EE1315D17A2B}" destId="{D738829B-036E-43DB-BAC3-62D405C9446F}" srcOrd="4" destOrd="0" parTransId="{81E2070F-70BC-44C6-8307-751DD18477ED}" sibTransId="{32301059-AB92-47EE-966E-33994362A119}"/>
    <dgm:cxn modelId="{7F497051-112D-4A35-8C7F-6B69D9D501A6}" srcId="{6BD154EA-AC2A-41D5-A5CE-EE1315D17A2B}" destId="{14F36D46-2B3E-4746-8753-606DF7A0E790}" srcOrd="3" destOrd="0" parTransId="{BEB90891-B981-46B5-AC71-3374CA6262B4}" sibTransId="{4E42419C-3853-4A36-AA8B-67B4C7739488}"/>
    <dgm:cxn modelId="{E7D25678-AF82-45E5-98DD-39478EED2115}" type="presOf" srcId="{36B0C3C0-0F8B-4DE5-8FC0-52AD5D3853B1}" destId="{D2283A5D-E5E8-4751-8904-2FA7F75DE9DF}" srcOrd="0" destOrd="0" presId="urn:microsoft.com/office/officeart/2008/layout/LinedList"/>
    <dgm:cxn modelId="{04C9D078-400B-4696-9869-75E077BF6585}" type="presOf" srcId="{6BD154EA-AC2A-41D5-A5CE-EE1315D17A2B}" destId="{71160005-4C0F-44CF-84CE-9D6C509DD4F4}" srcOrd="0" destOrd="0" presId="urn:microsoft.com/office/officeart/2008/layout/LinedList"/>
    <dgm:cxn modelId="{81A4E07C-FCB2-494E-9BE4-0343FD9C006E}" type="presOf" srcId="{AFA4B2B2-9C89-4ACF-A37D-ACEDBDEBFCE8}" destId="{B1CE3CAD-7651-4DCA-B161-CF4D51534181}" srcOrd="0" destOrd="0" presId="urn:microsoft.com/office/officeart/2008/layout/LinedList"/>
    <dgm:cxn modelId="{25F98291-63CF-4B1F-9A89-5BACC02A1449}" srcId="{6BD154EA-AC2A-41D5-A5CE-EE1315D17A2B}" destId="{AFA4B2B2-9C89-4ACF-A37D-ACEDBDEBFCE8}" srcOrd="2" destOrd="0" parTransId="{868482A1-A511-456B-AF80-DD031F111564}" sibTransId="{58B522A8-B050-4938-AD69-5FFAF9B08FF0}"/>
    <dgm:cxn modelId="{D54E699C-735D-4B39-B4A4-A010A1B6C673}" type="presOf" srcId="{14F36D46-2B3E-4746-8753-606DF7A0E790}" destId="{59924645-BDA5-4C62-932C-7E99BE7B1A2B}" srcOrd="0" destOrd="0" presId="urn:microsoft.com/office/officeart/2008/layout/LinedList"/>
    <dgm:cxn modelId="{355E36AA-2AFA-4CCB-B402-5A307496C2DB}" srcId="{6BD154EA-AC2A-41D5-A5CE-EE1315D17A2B}" destId="{36B0C3C0-0F8B-4DE5-8FC0-52AD5D3853B1}" srcOrd="0" destOrd="0" parTransId="{0F8EB7C4-D4B6-40C5-832D-976EB70A99C2}" sibTransId="{B58BA269-6FC0-41BF-9BC7-B290E1CB9DAF}"/>
    <dgm:cxn modelId="{23360AB1-C9FA-4020-98FA-BC9A38C85A50}" type="presOf" srcId="{3C541DD3-A1CE-4548-AB15-11C021F8D8D0}" destId="{FBE23EBC-EA1F-4B83-8ABB-063902799EDF}" srcOrd="0" destOrd="0" presId="urn:microsoft.com/office/officeart/2008/layout/LinedList"/>
    <dgm:cxn modelId="{6B2552DF-623D-4968-ABD0-9641D0EEAB9E}" srcId="{6BD154EA-AC2A-41D5-A5CE-EE1315D17A2B}" destId="{3C541DD3-A1CE-4548-AB15-11C021F8D8D0}" srcOrd="1" destOrd="0" parTransId="{BA24055E-F8A6-49CF-91BC-F14C6E977822}" sibTransId="{C7DF4F0A-7A25-4588-9CEE-0B5B38C0C365}"/>
    <dgm:cxn modelId="{A6E37251-C7C6-435D-BAB7-E323E3DE97F7}" type="presParOf" srcId="{71160005-4C0F-44CF-84CE-9D6C509DD4F4}" destId="{3BEEA3D2-9AB9-410B-A15F-908337B165CF}" srcOrd="0" destOrd="0" presId="urn:microsoft.com/office/officeart/2008/layout/LinedList"/>
    <dgm:cxn modelId="{19D4EFB0-D531-4DFD-8D77-8A1D211C20C6}" type="presParOf" srcId="{71160005-4C0F-44CF-84CE-9D6C509DD4F4}" destId="{90543087-CC25-4ECF-A2F9-55087C6C10BC}" srcOrd="1" destOrd="0" presId="urn:microsoft.com/office/officeart/2008/layout/LinedList"/>
    <dgm:cxn modelId="{E6D32B0E-FCF4-41D2-8199-CA83237CDCB2}" type="presParOf" srcId="{90543087-CC25-4ECF-A2F9-55087C6C10BC}" destId="{D2283A5D-E5E8-4751-8904-2FA7F75DE9DF}" srcOrd="0" destOrd="0" presId="urn:microsoft.com/office/officeart/2008/layout/LinedList"/>
    <dgm:cxn modelId="{EC05FD6F-EB5B-4296-82DD-C51669A55E97}" type="presParOf" srcId="{90543087-CC25-4ECF-A2F9-55087C6C10BC}" destId="{4200E167-8EEC-45F5-A8A8-368E970024C8}" srcOrd="1" destOrd="0" presId="urn:microsoft.com/office/officeart/2008/layout/LinedList"/>
    <dgm:cxn modelId="{95147B2D-D905-4326-A79F-CEE4F7994BFD}" type="presParOf" srcId="{71160005-4C0F-44CF-84CE-9D6C509DD4F4}" destId="{E2DE49D8-9123-4475-A4D1-1785E0A2F2C2}" srcOrd="2" destOrd="0" presId="urn:microsoft.com/office/officeart/2008/layout/LinedList"/>
    <dgm:cxn modelId="{C48645A5-4100-49E9-9280-1F20F21E9823}" type="presParOf" srcId="{71160005-4C0F-44CF-84CE-9D6C509DD4F4}" destId="{D0064387-970B-49A1-AC44-F47D02FBA3F3}" srcOrd="3" destOrd="0" presId="urn:microsoft.com/office/officeart/2008/layout/LinedList"/>
    <dgm:cxn modelId="{125F1889-05B0-4268-8500-A9F8294BA72E}" type="presParOf" srcId="{D0064387-970B-49A1-AC44-F47D02FBA3F3}" destId="{FBE23EBC-EA1F-4B83-8ABB-063902799EDF}" srcOrd="0" destOrd="0" presId="urn:microsoft.com/office/officeart/2008/layout/LinedList"/>
    <dgm:cxn modelId="{C420B8E6-3B27-4C59-8285-5438CFD4C906}" type="presParOf" srcId="{D0064387-970B-49A1-AC44-F47D02FBA3F3}" destId="{00198C3C-CD8A-4EAD-BE3C-12E26E87486A}" srcOrd="1" destOrd="0" presId="urn:microsoft.com/office/officeart/2008/layout/LinedList"/>
    <dgm:cxn modelId="{2FF887A0-5BCF-4416-8BFB-5AE8C161ED32}" type="presParOf" srcId="{71160005-4C0F-44CF-84CE-9D6C509DD4F4}" destId="{DFD3B7FA-1F3D-470B-9A4E-F90B3F04B6E8}" srcOrd="4" destOrd="0" presId="urn:microsoft.com/office/officeart/2008/layout/LinedList"/>
    <dgm:cxn modelId="{752FA10C-2507-4A71-892C-896AB9B9741B}" type="presParOf" srcId="{71160005-4C0F-44CF-84CE-9D6C509DD4F4}" destId="{A6D7FFA2-774B-4540-B4CD-91B0BEDAEB00}" srcOrd="5" destOrd="0" presId="urn:microsoft.com/office/officeart/2008/layout/LinedList"/>
    <dgm:cxn modelId="{CB941C70-5AE9-44E3-BEB0-7B53FD99B98B}" type="presParOf" srcId="{A6D7FFA2-774B-4540-B4CD-91B0BEDAEB00}" destId="{B1CE3CAD-7651-4DCA-B161-CF4D51534181}" srcOrd="0" destOrd="0" presId="urn:microsoft.com/office/officeart/2008/layout/LinedList"/>
    <dgm:cxn modelId="{FB372901-1EE3-4289-9D10-52D2E89E7C65}" type="presParOf" srcId="{A6D7FFA2-774B-4540-B4CD-91B0BEDAEB00}" destId="{115883FC-E566-4B87-A483-6C21A4FB1BC1}" srcOrd="1" destOrd="0" presId="urn:microsoft.com/office/officeart/2008/layout/LinedList"/>
    <dgm:cxn modelId="{9C66AB9A-F10E-4F24-9AD4-8121E0EA681F}" type="presParOf" srcId="{71160005-4C0F-44CF-84CE-9D6C509DD4F4}" destId="{5160E169-70CE-4F7C-AB58-931A8CCBDB45}" srcOrd="6" destOrd="0" presId="urn:microsoft.com/office/officeart/2008/layout/LinedList"/>
    <dgm:cxn modelId="{C0824B4C-7778-4CDF-966D-98DB11C3FD03}" type="presParOf" srcId="{71160005-4C0F-44CF-84CE-9D6C509DD4F4}" destId="{F2235481-56B0-4F02-9E58-8854B5B5AB78}" srcOrd="7" destOrd="0" presId="urn:microsoft.com/office/officeart/2008/layout/LinedList"/>
    <dgm:cxn modelId="{5D6F6A49-1288-4468-9092-28A744501FE8}" type="presParOf" srcId="{F2235481-56B0-4F02-9E58-8854B5B5AB78}" destId="{59924645-BDA5-4C62-932C-7E99BE7B1A2B}" srcOrd="0" destOrd="0" presId="urn:microsoft.com/office/officeart/2008/layout/LinedList"/>
    <dgm:cxn modelId="{58F49309-8C8F-4E7E-99BD-7A24CD15C64A}" type="presParOf" srcId="{F2235481-56B0-4F02-9E58-8854B5B5AB78}" destId="{FF621859-52B6-4073-81AF-05407B9A24AC}" srcOrd="1" destOrd="0" presId="urn:microsoft.com/office/officeart/2008/layout/LinedList"/>
    <dgm:cxn modelId="{6D19AFFB-1077-43A9-AA28-DD4A9CC9E3C5}" type="presParOf" srcId="{71160005-4C0F-44CF-84CE-9D6C509DD4F4}" destId="{3AD6D069-7FF1-4158-A4F8-5BD0A05BA59E}" srcOrd="8" destOrd="0" presId="urn:microsoft.com/office/officeart/2008/layout/LinedList"/>
    <dgm:cxn modelId="{03205A03-C9AD-4113-BB6B-BD195F7257D5}" type="presParOf" srcId="{71160005-4C0F-44CF-84CE-9D6C509DD4F4}" destId="{404CD96B-BDCB-4392-88F5-96E096DAF3B6}" srcOrd="9" destOrd="0" presId="urn:microsoft.com/office/officeart/2008/layout/LinedList"/>
    <dgm:cxn modelId="{6979EC8A-4C45-40B6-B643-C6271F69A32B}" type="presParOf" srcId="{404CD96B-BDCB-4392-88F5-96E096DAF3B6}" destId="{DBF58FE8-B9A8-445C-89AC-F156F41813CD}" srcOrd="0" destOrd="0" presId="urn:microsoft.com/office/officeart/2008/layout/LinedList"/>
    <dgm:cxn modelId="{B5AFE167-E849-4C25-8F43-F6CDA85CCE93}" type="presParOf" srcId="{404CD96B-BDCB-4392-88F5-96E096DAF3B6}" destId="{BBF5C308-689A-4049-889A-73AA51B4905C}" srcOrd="1" destOrd="0" presId="urn:microsoft.com/office/officeart/2008/layout/LinedList"/>
    <dgm:cxn modelId="{1642143A-D798-443D-8110-BA1CB76198E6}" type="presParOf" srcId="{71160005-4C0F-44CF-84CE-9D6C509DD4F4}" destId="{13FAAB87-13FF-48D2-8C93-47F9E741B1CC}" srcOrd="10" destOrd="0" presId="urn:microsoft.com/office/officeart/2008/layout/LinedList"/>
    <dgm:cxn modelId="{6AF17A68-9372-4F22-A0E8-01BA5EB8B7CE}" type="presParOf" srcId="{71160005-4C0F-44CF-84CE-9D6C509DD4F4}" destId="{79308F7E-EBF8-4E54-9971-81FFC22B8E98}" srcOrd="11" destOrd="0" presId="urn:microsoft.com/office/officeart/2008/layout/LinedList"/>
    <dgm:cxn modelId="{EF1C3B7C-A23C-4F75-8C2A-D92A09F89325}" type="presParOf" srcId="{79308F7E-EBF8-4E54-9971-81FFC22B8E98}" destId="{EF590EF5-BE73-492C-9FCA-D91A6C5CA8FF}" srcOrd="0" destOrd="0" presId="urn:microsoft.com/office/officeart/2008/layout/LinedList"/>
    <dgm:cxn modelId="{4E3610E7-2BD5-4156-8C29-CE73A03826D9}" type="presParOf" srcId="{79308F7E-EBF8-4E54-9971-81FFC22B8E98}" destId="{4F08E158-9DD7-4C93-89BC-8269DE0C452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1D95CBF-E1FD-4B9F-8E64-E5090AA0F702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0B33FD9-5E57-4B2E-88CE-26C1F171F37C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FE836641-0ADE-4D62-9276-09722E7E848E}" type="parTrans" cxnId="{8C611AA5-2918-4F2F-982C-317368CFB4B5}">
      <dgm:prSet/>
      <dgm:spPr/>
      <dgm:t>
        <a:bodyPr/>
        <a:lstStyle/>
        <a:p>
          <a:endParaRPr lang="en-US"/>
        </a:p>
      </dgm:t>
    </dgm:pt>
    <dgm:pt modelId="{FAE138F0-B882-4E0F-9F39-530E450F7397}" type="sibTrans" cxnId="{8C611AA5-2918-4F2F-982C-317368CFB4B5}">
      <dgm:prSet/>
      <dgm:spPr/>
      <dgm:t>
        <a:bodyPr/>
        <a:lstStyle/>
        <a:p>
          <a:endParaRPr lang="en-US"/>
        </a:p>
      </dgm:t>
    </dgm:pt>
    <dgm:pt modelId="{49D5AA4B-F130-4B32-A4A2-D6CD723EDA4D}">
      <dgm:prSet/>
      <dgm:spPr/>
      <dgm:t>
        <a:bodyPr/>
        <a:lstStyle/>
        <a:p>
          <a:r>
            <a:rPr lang="en-US" baseline="0"/>
            <a:t>Think about it and take some notes</a:t>
          </a:r>
          <a:endParaRPr lang="en-US"/>
        </a:p>
      </dgm:t>
    </dgm:pt>
    <dgm:pt modelId="{935DCEBF-CD94-4C39-8DBC-08123DDA36C1}" type="parTrans" cxnId="{2FBE6986-C021-4C7F-9B78-B5F4CA32C752}">
      <dgm:prSet/>
      <dgm:spPr/>
      <dgm:t>
        <a:bodyPr/>
        <a:lstStyle/>
        <a:p>
          <a:endParaRPr lang="en-US"/>
        </a:p>
      </dgm:t>
    </dgm:pt>
    <dgm:pt modelId="{601A6849-4619-427E-82C5-87C7360067BF}" type="sibTrans" cxnId="{2FBE6986-C021-4C7F-9B78-B5F4CA32C752}">
      <dgm:prSet/>
      <dgm:spPr/>
      <dgm:t>
        <a:bodyPr/>
        <a:lstStyle/>
        <a:p>
          <a:endParaRPr lang="en-US"/>
        </a:p>
      </dgm:t>
    </dgm:pt>
    <dgm:pt modelId="{785AF38F-0C82-4FBE-BCEC-93DD92EFDA7B}">
      <dgm:prSet/>
      <dgm:spPr/>
      <dgm:t>
        <a:bodyPr/>
        <a:lstStyle/>
        <a:p>
          <a:r>
            <a:rPr lang="en-US" baseline="0"/>
            <a:t>1 minute</a:t>
          </a:r>
          <a:endParaRPr lang="en-US"/>
        </a:p>
      </dgm:t>
    </dgm:pt>
    <dgm:pt modelId="{830AFE62-7A27-4ED0-A24C-3237F1CE3EAF}" type="parTrans" cxnId="{D43AF07A-A9E3-467E-A08D-C13FC3CC9137}">
      <dgm:prSet/>
      <dgm:spPr/>
      <dgm:t>
        <a:bodyPr/>
        <a:lstStyle/>
        <a:p>
          <a:endParaRPr lang="en-US"/>
        </a:p>
      </dgm:t>
    </dgm:pt>
    <dgm:pt modelId="{41D9DAA0-5408-45C2-A260-D3BC940D319B}" type="sibTrans" cxnId="{D43AF07A-A9E3-467E-A08D-C13FC3CC9137}">
      <dgm:prSet/>
      <dgm:spPr/>
      <dgm:t>
        <a:bodyPr/>
        <a:lstStyle/>
        <a:p>
          <a:endParaRPr lang="en-US"/>
        </a:p>
      </dgm:t>
    </dgm:pt>
    <dgm:pt modelId="{C1C6DE2E-EA3F-43BA-A73B-344C39100727}" type="pres">
      <dgm:prSet presAssocID="{71D95CBF-E1FD-4B9F-8E64-E5090AA0F702}" presName="Name0" presStyleCnt="0">
        <dgm:presLayoutVars>
          <dgm:dir/>
          <dgm:animLvl val="lvl"/>
          <dgm:resizeHandles val="exact"/>
        </dgm:presLayoutVars>
      </dgm:prSet>
      <dgm:spPr/>
    </dgm:pt>
    <dgm:pt modelId="{8AF9CFD0-1E7A-418C-9261-6E01FEBF2BB1}" type="pres">
      <dgm:prSet presAssocID="{50B33FD9-5E57-4B2E-88CE-26C1F171F37C}" presName="composite" presStyleCnt="0"/>
      <dgm:spPr/>
    </dgm:pt>
    <dgm:pt modelId="{AAB74103-8956-43D7-8BDC-D709C2CBE853}" type="pres">
      <dgm:prSet presAssocID="{50B33FD9-5E57-4B2E-88CE-26C1F171F37C}" presName="parTx" presStyleLbl="node1" presStyleIdx="0" presStyleCnt="1">
        <dgm:presLayoutVars>
          <dgm:chMax val="0"/>
          <dgm:chPref val="0"/>
          <dgm:bulletEnabled val="1"/>
        </dgm:presLayoutVars>
      </dgm:prSet>
      <dgm:spPr/>
    </dgm:pt>
    <dgm:pt modelId="{C356E3E7-45E8-462D-9657-3B627D262959}" type="pres">
      <dgm:prSet presAssocID="{50B33FD9-5E57-4B2E-88CE-26C1F171F37C}" presName="desTx" presStyleLbl="revTx" presStyleIdx="0" presStyleCnt="1">
        <dgm:presLayoutVars>
          <dgm:bulletEnabled val="1"/>
        </dgm:presLayoutVars>
      </dgm:prSet>
      <dgm:spPr/>
    </dgm:pt>
  </dgm:ptLst>
  <dgm:cxnLst>
    <dgm:cxn modelId="{4DCE076E-87EB-4B25-8EA4-FDC1BE559B60}" type="presOf" srcId="{71D95CBF-E1FD-4B9F-8E64-E5090AA0F702}" destId="{C1C6DE2E-EA3F-43BA-A73B-344C39100727}" srcOrd="0" destOrd="0" presId="urn:microsoft.com/office/officeart/2005/8/layout/chevron1"/>
    <dgm:cxn modelId="{756AC36E-A70F-4682-A3FD-7476907FA2B4}" type="presOf" srcId="{50B33FD9-5E57-4B2E-88CE-26C1F171F37C}" destId="{AAB74103-8956-43D7-8BDC-D709C2CBE853}" srcOrd="0" destOrd="0" presId="urn:microsoft.com/office/officeart/2005/8/layout/chevron1"/>
    <dgm:cxn modelId="{D43AF07A-A9E3-467E-A08D-C13FC3CC9137}" srcId="{50B33FD9-5E57-4B2E-88CE-26C1F171F37C}" destId="{785AF38F-0C82-4FBE-BCEC-93DD92EFDA7B}" srcOrd="1" destOrd="0" parTransId="{830AFE62-7A27-4ED0-A24C-3237F1CE3EAF}" sibTransId="{41D9DAA0-5408-45C2-A260-D3BC940D319B}"/>
    <dgm:cxn modelId="{2FBE6986-C021-4C7F-9B78-B5F4CA32C752}" srcId="{50B33FD9-5E57-4B2E-88CE-26C1F171F37C}" destId="{49D5AA4B-F130-4B32-A4A2-D6CD723EDA4D}" srcOrd="0" destOrd="0" parTransId="{935DCEBF-CD94-4C39-8DBC-08123DDA36C1}" sibTransId="{601A6849-4619-427E-82C5-87C7360067BF}"/>
    <dgm:cxn modelId="{8C611AA5-2918-4F2F-982C-317368CFB4B5}" srcId="{71D95CBF-E1FD-4B9F-8E64-E5090AA0F702}" destId="{50B33FD9-5E57-4B2E-88CE-26C1F171F37C}" srcOrd="0" destOrd="0" parTransId="{FE836641-0ADE-4D62-9276-09722E7E848E}" sibTransId="{FAE138F0-B882-4E0F-9F39-530E450F7397}"/>
    <dgm:cxn modelId="{390E64CE-069C-4584-95C4-D96D53F0B9B0}" type="presOf" srcId="{785AF38F-0C82-4FBE-BCEC-93DD92EFDA7B}" destId="{C356E3E7-45E8-462D-9657-3B627D262959}" srcOrd="0" destOrd="1" presId="urn:microsoft.com/office/officeart/2005/8/layout/chevron1"/>
    <dgm:cxn modelId="{B63803FF-186A-438E-8C68-DD0D38FFEB8F}" type="presOf" srcId="{49D5AA4B-F130-4B32-A4A2-D6CD723EDA4D}" destId="{C356E3E7-45E8-462D-9657-3B627D262959}" srcOrd="0" destOrd="0" presId="urn:microsoft.com/office/officeart/2005/8/layout/chevron1"/>
    <dgm:cxn modelId="{2847AA62-EC93-4652-B558-2EE9DC05AF78}" type="presParOf" srcId="{C1C6DE2E-EA3F-43BA-A73B-344C39100727}" destId="{8AF9CFD0-1E7A-418C-9261-6E01FEBF2BB1}" srcOrd="0" destOrd="0" presId="urn:microsoft.com/office/officeart/2005/8/layout/chevron1"/>
    <dgm:cxn modelId="{09554FFE-E1FD-45D8-8541-3B1E82A26968}" type="presParOf" srcId="{8AF9CFD0-1E7A-418C-9261-6E01FEBF2BB1}" destId="{AAB74103-8956-43D7-8BDC-D709C2CBE853}" srcOrd="0" destOrd="0" presId="urn:microsoft.com/office/officeart/2005/8/layout/chevron1"/>
    <dgm:cxn modelId="{955FB0F7-01A5-4E4A-B782-6D05AA5A53F1}" type="presParOf" srcId="{8AF9CFD0-1E7A-418C-9261-6E01FEBF2BB1}" destId="{C356E3E7-45E8-462D-9657-3B627D262959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EB736F-AEA8-400A-987C-ECAB94C1F150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D3C27A-812F-40B9-B1DB-F914B5896DC5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8BD75A17-120B-44BB-8DB1-EB3FC9166469}" type="parTrans" cxnId="{59A3F5A0-4819-47BE-9DF4-186E3A77CD10}">
      <dgm:prSet/>
      <dgm:spPr/>
      <dgm:t>
        <a:bodyPr/>
        <a:lstStyle/>
        <a:p>
          <a:endParaRPr lang="en-US"/>
        </a:p>
      </dgm:t>
    </dgm:pt>
    <dgm:pt modelId="{28B816AB-3717-4F3E-887A-37B9544F25DD}" type="sibTrans" cxnId="{59A3F5A0-4819-47BE-9DF4-186E3A77CD10}">
      <dgm:prSet/>
      <dgm:spPr/>
      <dgm:t>
        <a:bodyPr/>
        <a:lstStyle/>
        <a:p>
          <a:endParaRPr lang="en-US"/>
        </a:p>
      </dgm:t>
    </dgm:pt>
    <dgm:pt modelId="{1F52890F-BB32-40C3-BC7D-DA070EC5BA95}">
      <dgm:prSet/>
      <dgm:spPr/>
      <dgm:t>
        <a:bodyPr/>
        <a:lstStyle/>
        <a:p>
          <a:r>
            <a:rPr lang="en-US" baseline="0" dirty="0"/>
            <a:t>Turn to someone next to you and discuss what you think</a:t>
          </a:r>
          <a:endParaRPr lang="en-US" dirty="0"/>
        </a:p>
      </dgm:t>
    </dgm:pt>
    <dgm:pt modelId="{B0BC0B1E-071E-4256-86FA-BD44BC2C571D}" type="parTrans" cxnId="{34150D2D-D563-4589-B452-E3627190DF60}">
      <dgm:prSet/>
      <dgm:spPr/>
      <dgm:t>
        <a:bodyPr/>
        <a:lstStyle/>
        <a:p>
          <a:endParaRPr lang="en-US"/>
        </a:p>
      </dgm:t>
    </dgm:pt>
    <dgm:pt modelId="{51B2D36D-138F-4877-81C1-D10F118AEE7E}" type="sibTrans" cxnId="{34150D2D-D563-4589-B452-E3627190DF60}">
      <dgm:prSet/>
      <dgm:spPr/>
      <dgm:t>
        <a:bodyPr/>
        <a:lstStyle/>
        <a:p>
          <a:endParaRPr lang="en-US"/>
        </a:p>
      </dgm:t>
    </dgm:pt>
    <dgm:pt modelId="{401FB109-292F-48AE-AE8F-6C63B53FAA90}">
      <dgm:prSet/>
      <dgm:spPr/>
      <dgm:t>
        <a:bodyPr/>
        <a:lstStyle/>
        <a:p>
          <a:r>
            <a:rPr lang="en-US" baseline="0"/>
            <a:t>2 minute</a:t>
          </a:r>
          <a:endParaRPr lang="en-US"/>
        </a:p>
      </dgm:t>
    </dgm:pt>
    <dgm:pt modelId="{810C5938-6D31-4B24-B967-DA349436E8B3}" type="parTrans" cxnId="{59180978-9CBD-4EA7-9758-62EB5BC19385}">
      <dgm:prSet/>
      <dgm:spPr/>
      <dgm:t>
        <a:bodyPr/>
        <a:lstStyle/>
        <a:p>
          <a:endParaRPr lang="en-US"/>
        </a:p>
      </dgm:t>
    </dgm:pt>
    <dgm:pt modelId="{57FF0671-F273-4853-8CC3-D86BA28945F6}" type="sibTrans" cxnId="{59180978-9CBD-4EA7-9758-62EB5BC19385}">
      <dgm:prSet/>
      <dgm:spPr/>
      <dgm:t>
        <a:bodyPr/>
        <a:lstStyle/>
        <a:p>
          <a:endParaRPr lang="en-US"/>
        </a:p>
      </dgm:t>
    </dgm:pt>
    <dgm:pt modelId="{9E7FC256-8F1D-49FE-B305-9A6615184823}" type="pres">
      <dgm:prSet presAssocID="{B4EB736F-AEA8-400A-987C-ECAB94C1F150}" presName="Name0" presStyleCnt="0">
        <dgm:presLayoutVars>
          <dgm:dir/>
          <dgm:animLvl val="lvl"/>
          <dgm:resizeHandles val="exact"/>
        </dgm:presLayoutVars>
      </dgm:prSet>
      <dgm:spPr/>
    </dgm:pt>
    <dgm:pt modelId="{BC6AE671-8296-4B7F-AC9C-A5A325F8F27B}" type="pres">
      <dgm:prSet presAssocID="{D8D3C27A-812F-40B9-B1DB-F914B5896DC5}" presName="linNode" presStyleCnt="0"/>
      <dgm:spPr/>
    </dgm:pt>
    <dgm:pt modelId="{EF697B18-6E16-4F81-8A92-2C0351CC648C}" type="pres">
      <dgm:prSet presAssocID="{D8D3C27A-812F-40B9-B1DB-F914B5896DC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12A11FAC-DA0A-4B71-95C4-89D1635B5DF0}" type="pres">
      <dgm:prSet presAssocID="{D8D3C27A-812F-40B9-B1DB-F914B5896DC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34150D2D-D563-4589-B452-E3627190DF60}" srcId="{D8D3C27A-812F-40B9-B1DB-F914B5896DC5}" destId="{1F52890F-BB32-40C3-BC7D-DA070EC5BA95}" srcOrd="0" destOrd="0" parTransId="{B0BC0B1E-071E-4256-86FA-BD44BC2C571D}" sibTransId="{51B2D36D-138F-4877-81C1-D10F118AEE7E}"/>
    <dgm:cxn modelId="{49286871-62B8-4C0F-BE09-E4D8E14F1959}" type="presOf" srcId="{1F52890F-BB32-40C3-BC7D-DA070EC5BA95}" destId="{12A11FAC-DA0A-4B71-95C4-89D1635B5DF0}" srcOrd="0" destOrd="0" presId="urn:microsoft.com/office/officeart/2005/8/layout/vList5"/>
    <dgm:cxn modelId="{59180978-9CBD-4EA7-9758-62EB5BC19385}" srcId="{D8D3C27A-812F-40B9-B1DB-F914B5896DC5}" destId="{401FB109-292F-48AE-AE8F-6C63B53FAA90}" srcOrd="1" destOrd="0" parTransId="{810C5938-6D31-4B24-B967-DA349436E8B3}" sibTransId="{57FF0671-F273-4853-8CC3-D86BA28945F6}"/>
    <dgm:cxn modelId="{69D10B82-6933-4058-BDFA-A04B2547B198}" type="presOf" srcId="{B4EB736F-AEA8-400A-987C-ECAB94C1F150}" destId="{9E7FC256-8F1D-49FE-B305-9A6615184823}" srcOrd="0" destOrd="0" presId="urn:microsoft.com/office/officeart/2005/8/layout/vList5"/>
    <dgm:cxn modelId="{452D0294-CB68-4A7E-8C90-C72487BCFEF7}" type="presOf" srcId="{401FB109-292F-48AE-AE8F-6C63B53FAA90}" destId="{12A11FAC-DA0A-4B71-95C4-89D1635B5DF0}" srcOrd="0" destOrd="1" presId="urn:microsoft.com/office/officeart/2005/8/layout/vList5"/>
    <dgm:cxn modelId="{59A3F5A0-4819-47BE-9DF4-186E3A77CD10}" srcId="{B4EB736F-AEA8-400A-987C-ECAB94C1F150}" destId="{D8D3C27A-812F-40B9-B1DB-F914B5896DC5}" srcOrd="0" destOrd="0" parTransId="{8BD75A17-120B-44BB-8DB1-EB3FC9166469}" sibTransId="{28B816AB-3717-4F3E-887A-37B9544F25DD}"/>
    <dgm:cxn modelId="{EA39BCA5-C334-4E5C-AF64-2D5D321297F7}" type="presOf" srcId="{D8D3C27A-812F-40B9-B1DB-F914B5896DC5}" destId="{EF697B18-6E16-4F81-8A92-2C0351CC648C}" srcOrd="0" destOrd="0" presId="urn:microsoft.com/office/officeart/2005/8/layout/vList5"/>
    <dgm:cxn modelId="{EFCF9E5D-ADC3-457F-B496-C3EBD9423D53}" type="presParOf" srcId="{9E7FC256-8F1D-49FE-B305-9A6615184823}" destId="{BC6AE671-8296-4B7F-AC9C-A5A325F8F27B}" srcOrd="0" destOrd="0" presId="urn:microsoft.com/office/officeart/2005/8/layout/vList5"/>
    <dgm:cxn modelId="{CA7891D1-58E7-4A38-B149-4EB627FF51C2}" type="presParOf" srcId="{BC6AE671-8296-4B7F-AC9C-A5A325F8F27B}" destId="{EF697B18-6E16-4F81-8A92-2C0351CC648C}" srcOrd="0" destOrd="0" presId="urn:microsoft.com/office/officeart/2005/8/layout/vList5"/>
    <dgm:cxn modelId="{03368320-4681-4A9E-979C-9DAFB0E25CA6}" type="presParOf" srcId="{BC6AE671-8296-4B7F-AC9C-A5A325F8F27B}" destId="{12A11FAC-DA0A-4B71-95C4-89D1635B5DF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4A51B7-3229-4F24-B248-4E78FA544B8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1AD38F-6188-408F-B40D-9E73DB3BA333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F3542A5B-EEB3-40FB-88CC-728456F131BF}" type="parTrans" cxnId="{2EB19895-A8BA-411C-9B56-804EB13518EC}">
      <dgm:prSet/>
      <dgm:spPr/>
      <dgm:t>
        <a:bodyPr/>
        <a:lstStyle/>
        <a:p>
          <a:endParaRPr lang="en-US"/>
        </a:p>
      </dgm:t>
    </dgm:pt>
    <dgm:pt modelId="{AEDF3F44-82C5-4FFB-A1EA-23CDD3B6CE5F}" type="sibTrans" cxnId="{2EB19895-A8BA-411C-9B56-804EB13518EC}">
      <dgm:prSet/>
      <dgm:spPr/>
      <dgm:t>
        <a:bodyPr/>
        <a:lstStyle/>
        <a:p>
          <a:endParaRPr lang="en-US"/>
        </a:p>
      </dgm:t>
    </dgm:pt>
    <dgm:pt modelId="{DBC4ACD1-9CB7-4951-8AAF-95F6C0E42938}">
      <dgm:prSet/>
      <dgm:spPr/>
      <dgm:t>
        <a:bodyPr/>
        <a:lstStyle/>
        <a:p>
          <a:r>
            <a:rPr lang="en-US" baseline="0" dirty="0"/>
            <a:t>Share with the class what the two of you talked about</a:t>
          </a:r>
          <a:endParaRPr lang="en-US" dirty="0"/>
        </a:p>
      </dgm:t>
    </dgm:pt>
    <dgm:pt modelId="{788D9B13-05DE-48D1-8FEE-52D83351CF2E}" type="parTrans" cxnId="{DD7E16FA-8F36-48F0-B8E0-05F6DA0E41F3}">
      <dgm:prSet/>
      <dgm:spPr/>
      <dgm:t>
        <a:bodyPr/>
        <a:lstStyle/>
        <a:p>
          <a:endParaRPr lang="en-US"/>
        </a:p>
      </dgm:t>
    </dgm:pt>
    <dgm:pt modelId="{E78B2A8B-D2AC-4552-A532-97167163B637}" type="sibTrans" cxnId="{DD7E16FA-8F36-48F0-B8E0-05F6DA0E41F3}">
      <dgm:prSet/>
      <dgm:spPr/>
      <dgm:t>
        <a:bodyPr/>
        <a:lstStyle/>
        <a:p>
          <a:endParaRPr lang="en-US"/>
        </a:p>
      </dgm:t>
    </dgm:pt>
    <dgm:pt modelId="{B6DD82A6-7F04-4D18-89C8-ADD8D30DFC88}">
      <dgm:prSet/>
      <dgm:spPr/>
      <dgm:t>
        <a:bodyPr/>
        <a:lstStyle/>
        <a:p>
          <a:r>
            <a:rPr lang="en-US" baseline="0"/>
            <a:t>2 minutes</a:t>
          </a:r>
          <a:endParaRPr lang="en-US"/>
        </a:p>
      </dgm:t>
    </dgm:pt>
    <dgm:pt modelId="{82A98FB3-050A-431F-B9F3-7C1BE18ADDC5}" type="parTrans" cxnId="{BC3D8524-428F-44F1-B66B-F7AB84731818}">
      <dgm:prSet/>
      <dgm:spPr/>
      <dgm:t>
        <a:bodyPr/>
        <a:lstStyle/>
        <a:p>
          <a:endParaRPr lang="en-US"/>
        </a:p>
      </dgm:t>
    </dgm:pt>
    <dgm:pt modelId="{649881D4-CFE4-45B4-8CB7-06C5C3A8EFD3}" type="sibTrans" cxnId="{BC3D8524-428F-44F1-B66B-F7AB84731818}">
      <dgm:prSet/>
      <dgm:spPr/>
      <dgm:t>
        <a:bodyPr/>
        <a:lstStyle/>
        <a:p>
          <a:endParaRPr lang="en-US"/>
        </a:p>
      </dgm:t>
    </dgm:pt>
    <dgm:pt modelId="{B961D93E-0EDC-47A4-8418-2F0E64BFF1DD}" type="pres">
      <dgm:prSet presAssocID="{084A51B7-3229-4F24-B248-4E78FA544B84}" presName="Name0" presStyleCnt="0">
        <dgm:presLayoutVars>
          <dgm:dir/>
          <dgm:animLvl val="lvl"/>
          <dgm:resizeHandles val="exact"/>
        </dgm:presLayoutVars>
      </dgm:prSet>
      <dgm:spPr/>
    </dgm:pt>
    <dgm:pt modelId="{297A986D-6712-46DC-A3F8-2320E1B923C7}" type="pres">
      <dgm:prSet presAssocID="{A31AD38F-6188-408F-B40D-9E73DB3BA333}" presName="linNode" presStyleCnt="0"/>
      <dgm:spPr/>
    </dgm:pt>
    <dgm:pt modelId="{47F43F7F-53D9-4A50-B1E4-F377CF56D491}" type="pres">
      <dgm:prSet presAssocID="{A31AD38F-6188-408F-B40D-9E73DB3BA333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CEAAA055-AEBA-4982-A5A1-435856CB891D}" type="pres">
      <dgm:prSet presAssocID="{A31AD38F-6188-408F-B40D-9E73DB3BA333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E318E516-B32C-40C8-961E-C9DE3DD074AE}" type="presOf" srcId="{084A51B7-3229-4F24-B248-4E78FA544B84}" destId="{B961D93E-0EDC-47A4-8418-2F0E64BFF1DD}" srcOrd="0" destOrd="0" presId="urn:microsoft.com/office/officeart/2005/8/layout/vList5"/>
    <dgm:cxn modelId="{BC3D8524-428F-44F1-B66B-F7AB84731818}" srcId="{A31AD38F-6188-408F-B40D-9E73DB3BA333}" destId="{B6DD82A6-7F04-4D18-89C8-ADD8D30DFC88}" srcOrd="1" destOrd="0" parTransId="{82A98FB3-050A-431F-B9F3-7C1BE18ADDC5}" sibTransId="{649881D4-CFE4-45B4-8CB7-06C5C3A8EFD3}"/>
    <dgm:cxn modelId="{FAF04547-C3BE-4C72-BB5F-9F83350E8505}" type="presOf" srcId="{DBC4ACD1-9CB7-4951-8AAF-95F6C0E42938}" destId="{CEAAA055-AEBA-4982-A5A1-435856CB891D}" srcOrd="0" destOrd="0" presId="urn:microsoft.com/office/officeart/2005/8/layout/vList5"/>
    <dgm:cxn modelId="{D45C1F76-02A6-4701-A59A-45C228C20A1D}" type="presOf" srcId="{B6DD82A6-7F04-4D18-89C8-ADD8D30DFC88}" destId="{CEAAA055-AEBA-4982-A5A1-435856CB891D}" srcOrd="0" destOrd="1" presId="urn:microsoft.com/office/officeart/2005/8/layout/vList5"/>
    <dgm:cxn modelId="{2EB19895-A8BA-411C-9B56-804EB13518EC}" srcId="{084A51B7-3229-4F24-B248-4E78FA544B84}" destId="{A31AD38F-6188-408F-B40D-9E73DB3BA333}" srcOrd="0" destOrd="0" parTransId="{F3542A5B-EEB3-40FB-88CC-728456F131BF}" sibTransId="{AEDF3F44-82C5-4FFB-A1EA-23CDD3B6CE5F}"/>
    <dgm:cxn modelId="{CE3CB0F4-7B6A-4F7E-8396-4D8B07E0D3CF}" type="presOf" srcId="{A31AD38F-6188-408F-B40D-9E73DB3BA333}" destId="{47F43F7F-53D9-4A50-B1E4-F377CF56D491}" srcOrd="0" destOrd="0" presId="urn:microsoft.com/office/officeart/2005/8/layout/vList5"/>
    <dgm:cxn modelId="{DD7E16FA-8F36-48F0-B8E0-05F6DA0E41F3}" srcId="{A31AD38F-6188-408F-B40D-9E73DB3BA333}" destId="{DBC4ACD1-9CB7-4951-8AAF-95F6C0E42938}" srcOrd="0" destOrd="0" parTransId="{788D9B13-05DE-48D1-8FEE-52D83351CF2E}" sibTransId="{E78B2A8B-D2AC-4552-A532-97167163B637}"/>
    <dgm:cxn modelId="{ACD0FE5D-2018-486C-94A0-2D02F29F4DDF}" type="presParOf" srcId="{B961D93E-0EDC-47A4-8418-2F0E64BFF1DD}" destId="{297A986D-6712-46DC-A3F8-2320E1B923C7}" srcOrd="0" destOrd="0" presId="urn:microsoft.com/office/officeart/2005/8/layout/vList5"/>
    <dgm:cxn modelId="{A5F5B95C-ABCA-4213-8CB5-345CF6FC2159}" type="presParOf" srcId="{297A986D-6712-46DC-A3F8-2320E1B923C7}" destId="{47F43F7F-53D9-4A50-B1E4-F377CF56D491}" srcOrd="0" destOrd="0" presId="urn:microsoft.com/office/officeart/2005/8/layout/vList5"/>
    <dgm:cxn modelId="{A68C030A-5BDB-40F1-B1E0-540C8537C0B3}" type="presParOf" srcId="{297A986D-6712-46DC-A3F8-2320E1B923C7}" destId="{CEAAA055-AEBA-4982-A5A1-435856CB891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02D7C47-195F-49FE-9E8E-1CBE8B6C8F7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024D97-5AF0-464F-A58E-9E7E3C8AACAA}">
      <dgm:prSet/>
      <dgm:spPr/>
      <dgm:t>
        <a:bodyPr/>
        <a:lstStyle/>
        <a:p>
          <a:r>
            <a:rPr lang="en-US" baseline="0"/>
            <a:t>Prompt: What scenarios require reinstalling Windows?</a:t>
          </a:r>
          <a:endParaRPr lang="en-US"/>
        </a:p>
      </dgm:t>
    </dgm:pt>
    <dgm:pt modelId="{46C441E7-137D-44E0-9F76-0D67DF17B0F9}" type="parTrans" cxnId="{5187151B-CC39-4A03-AFB7-6DA5C7D06811}">
      <dgm:prSet/>
      <dgm:spPr/>
      <dgm:t>
        <a:bodyPr/>
        <a:lstStyle/>
        <a:p>
          <a:endParaRPr lang="en-US"/>
        </a:p>
      </dgm:t>
    </dgm:pt>
    <dgm:pt modelId="{71C5835E-C50A-410C-9507-606D915000B9}" type="sibTrans" cxnId="{5187151B-CC39-4A03-AFB7-6DA5C7D06811}">
      <dgm:prSet/>
      <dgm:spPr/>
      <dgm:t>
        <a:bodyPr/>
        <a:lstStyle/>
        <a:p>
          <a:endParaRPr lang="en-US"/>
        </a:p>
      </dgm:t>
    </dgm:pt>
    <dgm:pt modelId="{2F1A9343-1B3C-41F2-80ED-1FC45254CDE3}">
      <dgm:prSet/>
      <dgm:spPr/>
      <dgm:t>
        <a:bodyPr/>
        <a:lstStyle/>
        <a:p>
          <a:r>
            <a:rPr lang="en-US" baseline="0"/>
            <a:t>Common reasons:</a:t>
          </a:r>
          <a:endParaRPr lang="en-US"/>
        </a:p>
      </dgm:t>
    </dgm:pt>
    <dgm:pt modelId="{58B641FE-5D57-4624-B39D-FAFD0019D10F}" type="parTrans" cxnId="{02F53E49-7FB1-45F0-B2E8-FB799BBF38BD}">
      <dgm:prSet/>
      <dgm:spPr/>
      <dgm:t>
        <a:bodyPr/>
        <a:lstStyle/>
        <a:p>
          <a:endParaRPr lang="en-US"/>
        </a:p>
      </dgm:t>
    </dgm:pt>
    <dgm:pt modelId="{0785EE2E-864A-4496-B2E6-28C15F91A3B6}" type="sibTrans" cxnId="{02F53E49-7FB1-45F0-B2E8-FB799BBF38BD}">
      <dgm:prSet/>
      <dgm:spPr/>
      <dgm:t>
        <a:bodyPr/>
        <a:lstStyle/>
        <a:p>
          <a:endParaRPr lang="en-US"/>
        </a:p>
      </dgm:t>
    </dgm:pt>
    <dgm:pt modelId="{1F014231-5B93-4F5D-805B-0BDCD7E36381}">
      <dgm:prSet/>
      <dgm:spPr/>
      <dgm:t>
        <a:bodyPr/>
        <a:lstStyle/>
        <a:p>
          <a:r>
            <a:rPr lang="en-US" baseline="0"/>
            <a:t>Corrupted system files</a:t>
          </a:r>
          <a:endParaRPr lang="en-US"/>
        </a:p>
      </dgm:t>
    </dgm:pt>
    <dgm:pt modelId="{67063EAB-0FE6-400D-926D-2D8ED50D6F7F}" type="parTrans" cxnId="{B12596A5-2239-4A32-BF2B-135D52A5C33F}">
      <dgm:prSet/>
      <dgm:spPr/>
      <dgm:t>
        <a:bodyPr/>
        <a:lstStyle/>
        <a:p>
          <a:endParaRPr lang="en-US"/>
        </a:p>
      </dgm:t>
    </dgm:pt>
    <dgm:pt modelId="{29E7E42D-6D07-4CE7-92EA-9452D5A58A03}" type="sibTrans" cxnId="{B12596A5-2239-4A32-BF2B-135D52A5C33F}">
      <dgm:prSet/>
      <dgm:spPr/>
      <dgm:t>
        <a:bodyPr/>
        <a:lstStyle/>
        <a:p>
          <a:endParaRPr lang="en-US"/>
        </a:p>
      </dgm:t>
    </dgm:pt>
    <dgm:pt modelId="{DAFAC47B-01B4-4F0C-B00F-A722618DA3E4}">
      <dgm:prSet/>
      <dgm:spPr/>
      <dgm:t>
        <a:bodyPr/>
        <a:lstStyle/>
        <a:p>
          <a:r>
            <a:rPr lang="en-US" baseline="0"/>
            <a:t>Malware infection</a:t>
          </a:r>
          <a:endParaRPr lang="en-US"/>
        </a:p>
      </dgm:t>
    </dgm:pt>
    <dgm:pt modelId="{07332AE7-2DE4-41A7-A5AD-5B3C0EC7C125}" type="parTrans" cxnId="{AD4A9B79-F061-419A-BF0D-49A8A04E1ED1}">
      <dgm:prSet/>
      <dgm:spPr/>
      <dgm:t>
        <a:bodyPr/>
        <a:lstStyle/>
        <a:p>
          <a:endParaRPr lang="en-US"/>
        </a:p>
      </dgm:t>
    </dgm:pt>
    <dgm:pt modelId="{D5F87E0D-FC1B-442A-B9BA-0103A078F174}" type="sibTrans" cxnId="{AD4A9B79-F061-419A-BF0D-49A8A04E1ED1}">
      <dgm:prSet/>
      <dgm:spPr/>
      <dgm:t>
        <a:bodyPr/>
        <a:lstStyle/>
        <a:p>
          <a:endParaRPr lang="en-US"/>
        </a:p>
      </dgm:t>
    </dgm:pt>
    <dgm:pt modelId="{8FD3F8FD-E951-4A93-8C2B-3476BEFFF0F9}">
      <dgm:prSet/>
      <dgm:spPr/>
      <dgm:t>
        <a:bodyPr/>
        <a:lstStyle/>
        <a:p>
          <a:r>
            <a:rPr lang="en-US" baseline="0"/>
            <a:t>Major hardware change</a:t>
          </a:r>
          <a:endParaRPr lang="en-US"/>
        </a:p>
      </dgm:t>
    </dgm:pt>
    <dgm:pt modelId="{735AF672-1FD2-4AA6-97BD-D5668E4DD182}" type="parTrans" cxnId="{1B44837A-9412-4976-A238-DBF2D2CA9D5D}">
      <dgm:prSet/>
      <dgm:spPr/>
      <dgm:t>
        <a:bodyPr/>
        <a:lstStyle/>
        <a:p>
          <a:endParaRPr lang="en-US"/>
        </a:p>
      </dgm:t>
    </dgm:pt>
    <dgm:pt modelId="{36F90DCF-B4BC-4360-B5A1-754FA87E0FA3}" type="sibTrans" cxnId="{1B44837A-9412-4976-A238-DBF2D2CA9D5D}">
      <dgm:prSet/>
      <dgm:spPr/>
      <dgm:t>
        <a:bodyPr/>
        <a:lstStyle/>
        <a:p>
          <a:endParaRPr lang="en-US"/>
        </a:p>
      </dgm:t>
    </dgm:pt>
    <dgm:pt modelId="{911F84A3-8284-4E56-804D-B0543FE5645A}">
      <dgm:prSet/>
      <dgm:spPr/>
      <dgm:t>
        <a:bodyPr/>
        <a:lstStyle/>
        <a:p>
          <a:r>
            <a:rPr lang="en-US" baseline="0"/>
            <a:t>Performance degradation</a:t>
          </a:r>
          <a:endParaRPr lang="en-US"/>
        </a:p>
      </dgm:t>
    </dgm:pt>
    <dgm:pt modelId="{4CF991BE-A338-434E-9D81-987AFB362272}" type="parTrans" cxnId="{35119854-CD8F-4CE1-ADAC-03703EB93BFB}">
      <dgm:prSet/>
      <dgm:spPr/>
      <dgm:t>
        <a:bodyPr/>
        <a:lstStyle/>
        <a:p>
          <a:endParaRPr lang="en-US"/>
        </a:p>
      </dgm:t>
    </dgm:pt>
    <dgm:pt modelId="{B0BFF8E8-2CA2-461D-BE97-DAB3F6FAB917}" type="sibTrans" cxnId="{35119854-CD8F-4CE1-ADAC-03703EB93BFB}">
      <dgm:prSet/>
      <dgm:spPr/>
      <dgm:t>
        <a:bodyPr/>
        <a:lstStyle/>
        <a:p>
          <a:endParaRPr lang="en-US"/>
        </a:p>
      </dgm:t>
    </dgm:pt>
    <dgm:pt modelId="{072A054C-2A0B-4CDD-995B-0310265BF6D0}" type="pres">
      <dgm:prSet presAssocID="{502D7C47-195F-49FE-9E8E-1CBE8B6C8F7B}" presName="linear" presStyleCnt="0">
        <dgm:presLayoutVars>
          <dgm:animLvl val="lvl"/>
          <dgm:resizeHandles val="exact"/>
        </dgm:presLayoutVars>
      </dgm:prSet>
      <dgm:spPr/>
    </dgm:pt>
    <dgm:pt modelId="{48E1121B-D323-4B94-9423-4A9236FF8E2A}" type="pres">
      <dgm:prSet presAssocID="{95024D97-5AF0-464F-A58E-9E7E3C8AAC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064739-5B58-46F8-A936-AC3E5ADFEDB8}" type="pres">
      <dgm:prSet presAssocID="{71C5835E-C50A-410C-9507-606D915000B9}" presName="spacer" presStyleCnt="0"/>
      <dgm:spPr/>
    </dgm:pt>
    <dgm:pt modelId="{6E156EE5-0CC1-499C-A6D0-2283587F0243}" type="pres">
      <dgm:prSet presAssocID="{2F1A9343-1B3C-41F2-80ED-1FC45254CD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6C949F2-E45B-4D14-BC2C-4C9D127F2CD2}" type="pres">
      <dgm:prSet presAssocID="{2F1A9343-1B3C-41F2-80ED-1FC45254CD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E11E10C-3E3F-46C4-A70F-511FE7B94B23}" type="presOf" srcId="{8FD3F8FD-E951-4A93-8C2B-3476BEFFF0F9}" destId="{06C949F2-E45B-4D14-BC2C-4C9D127F2CD2}" srcOrd="0" destOrd="2" presId="urn:microsoft.com/office/officeart/2005/8/layout/vList2"/>
    <dgm:cxn modelId="{763D601A-D687-4BEA-AB09-B05C845DFF46}" type="presOf" srcId="{911F84A3-8284-4E56-804D-B0543FE5645A}" destId="{06C949F2-E45B-4D14-BC2C-4C9D127F2CD2}" srcOrd="0" destOrd="3" presId="urn:microsoft.com/office/officeart/2005/8/layout/vList2"/>
    <dgm:cxn modelId="{5187151B-CC39-4A03-AFB7-6DA5C7D06811}" srcId="{502D7C47-195F-49FE-9E8E-1CBE8B6C8F7B}" destId="{95024D97-5AF0-464F-A58E-9E7E3C8AACAA}" srcOrd="0" destOrd="0" parTransId="{46C441E7-137D-44E0-9F76-0D67DF17B0F9}" sibTransId="{71C5835E-C50A-410C-9507-606D915000B9}"/>
    <dgm:cxn modelId="{4182035B-8E29-48B5-A1AB-528E30AADB57}" type="presOf" srcId="{1F014231-5B93-4F5D-805B-0BDCD7E36381}" destId="{06C949F2-E45B-4D14-BC2C-4C9D127F2CD2}" srcOrd="0" destOrd="0" presId="urn:microsoft.com/office/officeart/2005/8/layout/vList2"/>
    <dgm:cxn modelId="{02F53E49-7FB1-45F0-B2E8-FB799BBF38BD}" srcId="{502D7C47-195F-49FE-9E8E-1CBE8B6C8F7B}" destId="{2F1A9343-1B3C-41F2-80ED-1FC45254CDE3}" srcOrd="1" destOrd="0" parTransId="{58B641FE-5D57-4624-B39D-FAFD0019D10F}" sibTransId="{0785EE2E-864A-4496-B2E6-28C15F91A3B6}"/>
    <dgm:cxn modelId="{35119854-CD8F-4CE1-ADAC-03703EB93BFB}" srcId="{2F1A9343-1B3C-41F2-80ED-1FC45254CDE3}" destId="{911F84A3-8284-4E56-804D-B0543FE5645A}" srcOrd="3" destOrd="0" parTransId="{4CF991BE-A338-434E-9D81-987AFB362272}" sibTransId="{B0BFF8E8-2CA2-461D-BE97-DAB3F6FAB917}"/>
    <dgm:cxn modelId="{AD4A9B79-F061-419A-BF0D-49A8A04E1ED1}" srcId="{2F1A9343-1B3C-41F2-80ED-1FC45254CDE3}" destId="{DAFAC47B-01B4-4F0C-B00F-A722618DA3E4}" srcOrd="1" destOrd="0" parTransId="{07332AE7-2DE4-41A7-A5AD-5B3C0EC7C125}" sibTransId="{D5F87E0D-FC1B-442A-B9BA-0103A078F174}"/>
    <dgm:cxn modelId="{1B44837A-9412-4976-A238-DBF2D2CA9D5D}" srcId="{2F1A9343-1B3C-41F2-80ED-1FC45254CDE3}" destId="{8FD3F8FD-E951-4A93-8C2B-3476BEFFF0F9}" srcOrd="2" destOrd="0" parTransId="{735AF672-1FD2-4AA6-97BD-D5668E4DD182}" sibTransId="{36F90DCF-B4BC-4360-B5A1-754FA87E0FA3}"/>
    <dgm:cxn modelId="{D2635B9E-84C6-4522-AF9D-49C22F5F402A}" type="presOf" srcId="{95024D97-5AF0-464F-A58E-9E7E3C8AACAA}" destId="{48E1121B-D323-4B94-9423-4A9236FF8E2A}" srcOrd="0" destOrd="0" presId="urn:microsoft.com/office/officeart/2005/8/layout/vList2"/>
    <dgm:cxn modelId="{B12596A5-2239-4A32-BF2B-135D52A5C33F}" srcId="{2F1A9343-1B3C-41F2-80ED-1FC45254CDE3}" destId="{1F014231-5B93-4F5D-805B-0BDCD7E36381}" srcOrd="0" destOrd="0" parTransId="{67063EAB-0FE6-400D-926D-2D8ED50D6F7F}" sibTransId="{29E7E42D-6D07-4CE7-92EA-9452D5A58A03}"/>
    <dgm:cxn modelId="{034658BC-3420-430E-9962-236EB701C217}" type="presOf" srcId="{DAFAC47B-01B4-4F0C-B00F-A722618DA3E4}" destId="{06C949F2-E45B-4D14-BC2C-4C9D127F2CD2}" srcOrd="0" destOrd="1" presId="urn:microsoft.com/office/officeart/2005/8/layout/vList2"/>
    <dgm:cxn modelId="{75CF27C4-AAA7-4FE5-B8AF-7195F2ECF63D}" type="presOf" srcId="{2F1A9343-1B3C-41F2-80ED-1FC45254CDE3}" destId="{6E156EE5-0CC1-499C-A6D0-2283587F0243}" srcOrd="0" destOrd="0" presId="urn:microsoft.com/office/officeart/2005/8/layout/vList2"/>
    <dgm:cxn modelId="{01F951C7-B504-42EF-9A14-D9DE6DBA97F7}" type="presOf" srcId="{502D7C47-195F-49FE-9E8E-1CBE8B6C8F7B}" destId="{072A054C-2A0B-4CDD-995B-0310265BF6D0}" srcOrd="0" destOrd="0" presId="urn:microsoft.com/office/officeart/2005/8/layout/vList2"/>
    <dgm:cxn modelId="{0E2EB51D-1FF7-44D1-A727-6C140EE02237}" type="presParOf" srcId="{072A054C-2A0B-4CDD-995B-0310265BF6D0}" destId="{48E1121B-D323-4B94-9423-4A9236FF8E2A}" srcOrd="0" destOrd="0" presId="urn:microsoft.com/office/officeart/2005/8/layout/vList2"/>
    <dgm:cxn modelId="{8AD5D154-C34D-4C27-A338-0BD86F691B14}" type="presParOf" srcId="{072A054C-2A0B-4CDD-995B-0310265BF6D0}" destId="{10064739-5B58-46F8-A936-AC3E5ADFEDB8}" srcOrd="1" destOrd="0" presId="urn:microsoft.com/office/officeart/2005/8/layout/vList2"/>
    <dgm:cxn modelId="{2E3C2C00-8EF6-4FCD-BAAC-D883013C3890}" type="presParOf" srcId="{072A054C-2A0B-4CDD-995B-0310265BF6D0}" destId="{6E156EE5-0CC1-499C-A6D0-2283587F0243}" srcOrd="2" destOrd="0" presId="urn:microsoft.com/office/officeart/2005/8/layout/vList2"/>
    <dgm:cxn modelId="{13518154-9D28-4181-8CF9-552E316B9870}" type="presParOf" srcId="{072A054C-2A0B-4CDD-995B-0310265BF6D0}" destId="{06C949F2-E45B-4D14-BC2C-4C9D127F2CD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20A3573-3DC3-4554-BCC6-95B3C100E1C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342B903-A459-43B4-B445-D5813E38D52D}">
      <dgm:prSet/>
      <dgm:spPr/>
      <dgm:t>
        <a:bodyPr/>
        <a:lstStyle/>
        <a:p>
          <a:r>
            <a:rPr lang="en-US" baseline="0"/>
            <a:t>Clean Install vs Upgrade Path</a:t>
          </a:r>
          <a:endParaRPr lang="en-US"/>
        </a:p>
      </dgm:t>
    </dgm:pt>
    <dgm:pt modelId="{17473A1C-D123-4BBB-820A-05D93BE9EDA9}" type="parTrans" cxnId="{4EED53D8-1E8A-4270-A330-404A74A25833}">
      <dgm:prSet/>
      <dgm:spPr/>
      <dgm:t>
        <a:bodyPr/>
        <a:lstStyle/>
        <a:p>
          <a:endParaRPr lang="en-US"/>
        </a:p>
      </dgm:t>
    </dgm:pt>
    <dgm:pt modelId="{2A11AFAE-495F-41A2-A550-EDF34111861A}" type="sibTrans" cxnId="{4EED53D8-1E8A-4270-A330-404A74A25833}">
      <dgm:prSet/>
      <dgm:spPr/>
      <dgm:t>
        <a:bodyPr/>
        <a:lstStyle/>
        <a:p>
          <a:endParaRPr lang="en-US"/>
        </a:p>
      </dgm:t>
    </dgm:pt>
    <dgm:pt modelId="{1AEB5119-35A0-4C98-9F29-31D935080CE8}">
      <dgm:prSet/>
      <dgm:spPr/>
      <dgm:t>
        <a:bodyPr/>
        <a:lstStyle/>
        <a:p>
          <a:r>
            <a:rPr lang="en-US" baseline="0"/>
            <a:t>Instructions:</a:t>
          </a:r>
          <a:endParaRPr lang="en-US"/>
        </a:p>
      </dgm:t>
    </dgm:pt>
    <dgm:pt modelId="{8A468694-163E-4E4E-AE3C-6F4267718AC8}" type="parTrans" cxnId="{BF10F868-CEFA-4691-83F0-CF8B8F3F73FA}">
      <dgm:prSet/>
      <dgm:spPr/>
      <dgm:t>
        <a:bodyPr/>
        <a:lstStyle/>
        <a:p>
          <a:endParaRPr lang="en-US"/>
        </a:p>
      </dgm:t>
    </dgm:pt>
    <dgm:pt modelId="{F94E67D2-AB0E-4300-B411-2C5ADD9BC0B8}" type="sibTrans" cxnId="{BF10F868-CEFA-4691-83F0-CF8B8F3F73FA}">
      <dgm:prSet/>
      <dgm:spPr/>
      <dgm:t>
        <a:bodyPr/>
        <a:lstStyle/>
        <a:p>
          <a:endParaRPr lang="en-US"/>
        </a:p>
      </dgm:t>
    </dgm:pt>
    <dgm:pt modelId="{C2BEBE4C-838A-45C9-878E-7A01E04D98AC}">
      <dgm:prSet/>
      <dgm:spPr/>
      <dgm:t>
        <a:bodyPr/>
        <a:lstStyle/>
        <a:p>
          <a:r>
            <a:rPr lang="en-US" baseline="0"/>
            <a:t>- Take guided notes while watching</a:t>
          </a:r>
          <a:endParaRPr lang="en-US"/>
        </a:p>
      </dgm:t>
    </dgm:pt>
    <dgm:pt modelId="{49E7D7CB-65CD-42C6-A9A4-CB5931265DF4}" type="parTrans" cxnId="{FE12BCB8-6B93-48B6-BA93-31DA8A35731A}">
      <dgm:prSet/>
      <dgm:spPr/>
      <dgm:t>
        <a:bodyPr/>
        <a:lstStyle/>
        <a:p>
          <a:endParaRPr lang="en-US"/>
        </a:p>
      </dgm:t>
    </dgm:pt>
    <dgm:pt modelId="{6E88D8AB-A517-4457-A2FF-AAFC9A07DF22}" type="sibTrans" cxnId="{FE12BCB8-6B93-48B6-BA93-31DA8A35731A}">
      <dgm:prSet/>
      <dgm:spPr/>
      <dgm:t>
        <a:bodyPr/>
        <a:lstStyle/>
        <a:p>
          <a:endParaRPr lang="en-US"/>
        </a:p>
      </dgm:t>
    </dgm:pt>
    <dgm:pt modelId="{84665CEF-591B-4E0E-8D76-DA9CAFEEB985}">
      <dgm:prSet/>
      <dgm:spPr/>
      <dgm:t>
        <a:bodyPr/>
        <a:lstStyle/>
        <a:p>
          <a:r>
            <a:rPr lang="en-US" baseline="0"/>
            <a:t>- Focus on differences between clean install &amp; upgrade</a:t>
          </a:r>
          <a:endParaRPr lang="en-US"/>
        </a:p>
      </dgm:t>
    </dgm:pt>
    <dgm:pt modelId="{D76902C0-A082-4473-A689-F5CCD565C1EB}" type="parTrans" cxnId="{143CBA79-2F04-4F96-B037-0781F2907FC6}">
      <dgm:prSet/>
      <dgm:spPr/>
      <dgm:t>
        <a:bodyPr/>
        <a:lstStyle/>
        <a:p>
          <a:endParaRPr lang="en-US"/>
        </a:p>
      </dgm:t>
    </dgm:pt>
    <dgm:pt modelId="{8F135C69-107E-4E6E-B0F8-1FFD64E5D409}" type="sibTrans" cxnId="{143CBA79-2F04-4F96-B037-0781F2907FC6}">
      <dgm:prSet/>
      <dgm:spPr/>
      <dgm:t>
        <a:bodyPr/>
        <a:lstStyle/>
        <a:p>
          <a:endParaRPr lang="en-US"/>
        </a:p>
      </dgm:t>
    </dgm:pt>
    <dgm:pt modelId="{0F570F11-8FBA-43FE-BAE4-FACB1D678EAD}" type="pres">
      <dgm:prSet presAssocID="{520A3573-3DC3-4554-BCC6-95B3C100E1C1}" presName="vert0" presStyleCnt="0">
        <dgm:presLayoutVars>
          <dgm:dir/>
          <dgm:animOne val="branch"/>
          <dgm:animLvl val="lvl"/>
        </dgm:presLayoutVars>
      </dgm:prSet>
      <dgm:spPr/>
    </dgm:pt>
    <dgm:pt modelId="{A8062EDB-F02A-4892-B65B-070F6159B043}" type="pres">
      <dgm:prSet presAssocID="{B342B903-A459-43B4-B445-D5813E38D52D}" presName="thickLine" presStyleLbl="alignNode1" presStyleIdx="0" presStyleCnt="4"/>
      <dgm:spPr/>
    </dgm:pt>
    <dgm:pt modelId="{C3B0CDAC-85AD-478C-BBB6-25BB58530424}" type="pres">
      <dgm:prSet presAssocID="{B342B903-A459-43B4-B445-D5813E38D52D}" presName="horz1" presStyleCnt="0"/>
      <dgm:spPr/>
    </dgm:pt>
    <dgm:pt modelId="{EB9D019E-92B2-45C8-9234-E94FDDB306C1}" type="pres">
      <dgm:prSet presAssocID="{B342B903-A459-43B4-B445-D5813E38D52D}" presName="tx1" presStyleLbl="revTx" presStyleIdx="0" presStyleCnt="4"/>
      <dgm:spPr/>
    </dgm:pt>
    <dgm:pt modelId="{33A84B9C-0A23-430B-93C2-396B6D502E07}" type="pres">
      <dgm:prSet presAssocID="{B342B903-A459-43B4-B445-D5813E38D52D}" presName="vert1" presStyleCnt="0"/>
      <dgm:spPr/>
    </dgm:pt>
    <dgm:pt modelId="{6D59D3D9-D99D-406D-8555-6031C8BA7C79}" type="pres">
      <dgm:prSet presAssocID="{1AEB5119-35A0-4C98-9F29-31D935080CE8}" presName="thickLine" presStyleLbl="alignNode1" presStyleIdx="1" presStyleCnt="4"/>
      <dgm:spPr/>
    </dgm:pt>
    <dgm:pt modelId="{59E25E7E-E510-4BCE-BD07-DC2AEE24A51B}" type="pres">
      <dgm:prSet presAssocID="{1AEB5119-35A0-4C98-9F29-31D935080CE8}" presName="horz1" presStyleCnt="0"/>
      <dgm:spPr/>
    </dgm:pt>
    <dgm:pt modelId="{E28C8DC2-49E7-4A53-950A-2FE2DA23194F}" type="pres">
      <dgm:prSet presAssocID="{1AEB5119-35A0-4C98-9F29-31D935080CE8}" presName="tx1" presStyleLbl="revTx" presStyleIdx="1" presStyleCnt="4"/>
      <dgm:spPr/>
    </dgm:pt>
    <dgm:pt modelId="{12142685-F765-472A-8034-07281BDEE35F}" type="pres">
      <dgm:prSet presAssocID="{1AEB5119-35A0-4C98-9F29-31D935080CE8}" presName="vert1" presStyleCnt="0"/>
      <dgm:spPr/>
    </dgm:pt>
    <dgm:pt modelId="{75E2F6EE-C896-44B9-B379-E7F18E5E4398}" type="pres">
      <dgm:prSet presAssocID="{C2BEBE4C-838A-45C9-878E-7A01E04D98AC}" presName="thickLine" presStyleLbl="alignNode1" presStyleIdx="2" presStyleCnt="4"/>
      <dgm:spPr/>
    </dgm:pt>
    <dgm:pt modelId="{975980FA-904D-4CC6-87EE-CB0F3871F328}" type="pres">
      <dgm:prSet presAssocID="{C2BEBE4C-838A-45C9-878E-7A01E04D98AC}" presName="horz1" presStyleCnt="0"/>
      <dgm:spPr/>
    </dgm:pt>
    <dgm:pt modelId="{2562FCC4-2222-4EB3-B215-0FC36E5A80DA}" type="pres">
      <dgm:prSet presAssocID="{C2BEBE4C-838A-45C9-878E-7A01E04D98AC}" presName="tx1" presStyleLbl="revTx" presStyleIdx="2" presStyleCnt="4"/>
      <dgm:spPr/>
    </dgm:pt>
    <dgm:pt modelId="{E136100B-A829-4F4D-8CF4-AA8A73E3A6BD}" type="pres">
      <dgm:prSet presAssocID="{C2BEBE4C-838A-45C9-878E-7A01E04D98AC}" presName="vert1" presStyleCnt="0"/>
      <dgm:spPr/>
    </dgm:pt>
    <dgm:pt modelId="{DD7D19AD-4CC6-4590-AA5C-946923EECB51}" type="pres">
      <dgm:prSet presAssocID="{84665CEF-591B-4E0E-8D76-DA9CAFEEB985}" presName="thickLine" presStyleLbl="alignNode1" presStyleIdx="3" presStyleCnt="4"/>
      <dgm:spPr/>
    </dgm:pt>
    <dgm:pt modelId="{9F5D3934-737A-4871-92E1-FB1155FDADC0}" type="pres">
      <dgm:prSet presAssocID="{84665CEF-591B-4E0E-8D76-DA9CAFEEB985}" presName="horz1" presStyleCnt="0"/>
      <dgm:spPr/>
    </dgm:pt>
    <dgm:pt modelId="{CFB85FA8-8DCC-425F-B808-D46D2B7F1E8B}" type="pres">
      <dgm:prSet presAssocID="{84665CEF-591B-4E0E-8D76-DA9CAFEEB985}" presName="tx1" presStyleLbl="revTx" presStyleIdx="3" presStyleCnt="4"/>
      <dgm:spPr/>
    </dgm:pt>
    <dgm:pt modelId="{CBBE094E-0C74-462D-B28C-4F55FBB21109}" type="pres">
      <dgm:prSet presAssocID="{84665CEF-591B-4E0E-8D76-DA9CAFEEB985}" presName="vert1" presStyleCnt="0"/>
      <dgm:spPr/>
    </dgm:pt>
  </dgm:ptLst>
  <dgm:cxnLst>
    <dgm:cxn modelId="{686DD639-7F4B-4D60-9E53-F6DD335CB1D8}" type="presOf" srcId="{520A3573-3DC3-4554-BCC6-95B3C100E1C1}" destId="{0F570F11-8FBA-43FE-BAE4-FACB1D678EAD}" srcOrd="0" destOrd="0" presId="urn:microsoft.com/office/officeart/2008/layout/LinedList"/>
    <dgm:cxn modelId="{BF10F868-CEFA-4691-83F0-CF8B8F3F73FA}" srcId="{520A3573-3DC3-4554-BCC6-95B3C100E1C1}" destId="{1AEB5119-35A0-4C98-9F29-31D935080CE8}" srcOrd="1" destOrd="0" parTransId="{8A468694-163E-4E4E-AE3C-6F4267718AC8}" sibTransId="{F94E67D2-AB0E-4300-B411-2C5ADD9BC0B8}"/>
    <dgm:cxn modelId="{143CBA79-2F04-4F96-B037-0781F2907FC6}" srcId="{520A3573-3DC3-4554-BCC6-95B3C100E1C1}" destId="{84665CEF-591B-4E0E-8D76-DA9CAFEEB985}" srcOrd="3" destOrd="0" parTransId="{D76902C0-A082-4473-A689-F5CCD565C1EB}" sibTransId="{8F135C69-107E-4E6E-B0F8-1FFD64E5D409}"/>
    <dgm:cxn modelId="{167F0FAB-7B2F-4FE8-AD27-D198730EE407}" type="presOf" srcId="{84665CEF-591B-4E0E-8D76-DA9CAFEEB985}" destId="{CFB85FA8-8DCC-425F-B808-D46D2B7F1E8B}" srcOrd="0" destOrd="0" presId="urn:microsoft.com/office/officeart/2008/layout/LinedList"/>
    <dgm:cxn modelId="{FE12BCB8-6B93-48B6-BA93-31DA8A35731A}" srcId="{520A3573-3DC3-4554-BCC6-95B3C100E1C1}" destId="{C2BEBE4C-838A-45C9-878E-7A01E04D98AC}" srcOrd="2" destOrd="0" parTransId="{49E7D7CB-65CD-42C6-A9A4-CB5931265DF4}" sibTransId="{6E88D8AB-A517-4457-A2FF-AAFC9A07DF22}"/>
    <dgm:cxn modelId="{6A5CD3C5-0E21-419F-82BB-B67DDB193295}" type="presOf" srcId="{1AEB5119-35A0-4C98-9F29-31D935080CE8}" destId="{E28C8DC2-49E7-4A53-950A-2FE2DA23194F}" srcOrd="0" destOrd="0" presId="urn:microsoft.com/office/officeart/2008/layout/LinedList"/>
    <dgm:cxn modelId="{4EED53D8-1E8A-4270-A330-404A74A25833}" srcId="{520A3573-3DC3-4554-BCC6-95B3C100E1C1}" destId="{B342B903-A459-43B4-B445-D5813E38D52D}" srcOrd="0" destOrd="0" parTransId="{17473A1C-D123-4BBB-820A-05D93BE9EDA9}" sibTransId="{2A11AFAE-495F-41A2-A550-EDF34111861A}"/>
    <dgm:cxn modelId="{356E74FD-40BD-49A6-A3F4-534783BABD35}" type="presOf" srcId="{C2BEBE4C-838A-45C9-878E-7A01E04D98AC}" destId="{2562FCC4-2222-4EB3-B215-0FC36E5A80DA}" srcOrd="0" destOrd="0" presId="urn:microsoft.com/office/officeart/2008/layout/LinedList"/>
    <dgm:cxn modelId="{2FC9C8FD-1186-46D8-835D-ADF41F6BAB85}" type="presOf" srcId="{B342B903-A459-43B4-B445-D5813E38D52D}" destId="{EB9D019E-92B2-45C8-9234-E94FDDB306C1}" srcOrd="0" destOrd="0" presId="urn:microsoft.com/office/officeart/2008/layout/LinedList"/>
    <dgm:cxn modelId="{EE89DA92-C573-4007-B30C-C5A5F7AB0E55}" type="presParOf" srcId="{0F570F11-8FBA-43FE-BAE4-FACB1D678EAD}" destId="{A8062EDB-F02A-4892-B65B-070F6159B043}" srcOrd="0" destOrd="0" presId="urn:microsoft.com/office/officeart/2008/layout/LinedList"/>
    <dgm:cxn modelId="{03ADBB75-2362-4D3E-8A33-80E11027FE5F}" type="presParOf" srcId="{0F570F11-8FBA-43FE-BAE4-FACB1D678EAD}" destId="{C3B0CDAC-85AD-478C-BBB6-25BB58530424}" srcOrd="1" destOrd="0" presId="urn:microsoft.com/office/officeart/2008/layout/LinedList"/>
    <dgm:cxn modelId="{ED8CA0B8-BC5A-4ADE-8FF5-2D9DBFB4D78F}" type="presParOf" srcId="{C3B0CDAC-85AD-478C-BBB6-25BB58530424}" destId="{EB9D019E-92B2-45C8-9234-E94FDDB306C1}" srcOrd="0" destOrd="0" presId="urn:microsoft.com/office/officeart/2008/layout/LinedList"/>
    <dgm:cxn modelId="{29B4CA48-2DE9-4F0A-85FC-1137050BA628}" type="presParOf" srcId="{C3B0CDAC-85AD-478C-BBB6-25BB58530424}" destId="{33A84B9C-0A23-430B-93C2-396B6D502E07}" srcOrd="1" destOrd="0" presId="urn:microsoft.com/office/officeart/2008/layout/LinedList"/>
    <dgm:cxn modelId="{5DA27734-C934-42EA-A46D-F55FB1C703CB}" type="presParOf" srcId="{0F570F11-8FBA-43FE-BAE4-FACB1D678EAD}" destId="{6D59D3D9-D99D-406D-8555-6031C8BA7C79}" srcOrd="2" destOrd="0" presId="urn:microsoft.com/office/officeart/2008/layout/LinedList"/>
    <dgm:cxn modelId="{C8F43B28-072F-4D3C-ABFB-D3BEF4B49FFB}" type="presParOf" srcId="{0F570F11-8FBA-43FE-BAE4-FACB1D678EAD}" destId="{59E25E7E-E510-4BCE-BD07-DC2AEE24A51B}" srcOrd="3" destOrd="0" presId="urn:microsoft.com/office/officeart/2008/layout/LinedList"/>
    <dgm:cxn modelId="{AB9A3CBB-0C22-4A69-A0CD-449C935B984D}" type="presParOf" srcId="{59E25E7E-E510-4BCE-BD07-DC2AEE24A51B}" destId="{E28C8DC2-49E7-4A53-950A-2FE2DA23194F}" srcOrd="0" destOrd="0" presId="urn:microsoft.com/office/officeart/2008/layout/LinedList"/>
    <dgm:cxn modelId="{19832524-76EF-431D-9BB3-FFE9E6307BAC}" type="presParOf" srcId="{59E25E7E-E510-4BCE-BD07-DC2AEE24A51B}" destId="{12142685-F765-472A-8034-07281BDEE35F}" srcOrd="1" destOrd="0" presId="urn:microsoft.com/office/officeart/2008/layout/LinedList"/>
    <dgm:cxn modelId="{EC713ACA-C9BA-4FD3-921A-4740C5C2093C}" type="presParOf" srcId="{0F570F11-8FBA-43FE-BAE4-FACB1D678EAD}" destId="{75E2F6EE-C896-44B9-B379-E7F18E5E4398}" srcOrd="4" destOrd="0" presId="urn:microsoft.com/office/officeart/2008/layout/LinedList"/>
    <dgm:cxn modelId="{15010901-BC78-4A6E-A203-1C3C69BFA667}" type="presParOf" srcId="{0F570F11-8FBA-43FE-BAE4-FACB1D678EAD}" destId="{975980FA-904D-4CC6-87EE-CB0F3871F328}" srcOrd="5" destOrd="0" presId="urn:microsoft.com/office/officeart/2008/layout/LinedList"/>
    <dgm:cxn modelId="{25AEF158-E0B1-40AC-92DB-F834C584C448}" type="presParOf" srcId="{975980FA-904D-4CC6-87EE-CB0F3871F328}" destId="{2562FCC4-2222-4EB3-B215-0FC36E5A80DA}" srcOrd="0" destOrd="0" presId="urn:microsoft.com/office/officeart/2008/layout/LinedList"/>
    <dgm:cxn modelId="{2234771A-B342-4E84-B632-820D659CDC4B}" type="presParOf" srcId="{975980FA-904D-4CC6-87EE-CB0F3871F328}" destId="{E136100B-A829-4F4D-8CF4-AA8A73E3A6BD}" srcOrd="1" destOrd="0" presId="urn:microsoft.com/office/officeart/2008/layout/LinedList"/>
    <dgm:cxn modelId="{286427EB-0E25-433D-8ABB-2FCE1C141659}" type="presParOf" srcId="{0F570F11-8FBA-43FE-BAE4-FACB1D678EAD}" destId="{DD7D19AD-4CC6-4590-AA5C-946923EECB51}" srcOrd="6" destOrd="0" presId="urn:microsoft.com/office/officeart/2008/layout/LinedList"/>
    <dgm:cxn modelId="{A08B0F42-27B7-4679-82AB-FFAFA026F219}" type="presParOf" srcId="{0F570F11-8FBA-43FE-BAE4-FACB1D678EAD}" destId="{9F5D3934-737A-4871-92E1-FB1155FDADC0}" srcOrd="7" destOrd="0" presId="urn:microsoft.com/office/officeart/2008/layout/LinedList"/>
    <dgm:cxn modelId="{41FF5724-8D96-4EE4-B8BE-7B803FE4881A}" type="presParOf" srcId="{9F5D3934-737A-4871-92E1-FB1155FDADC0}" destId="{CFB85FA8-8DCC-425F-B808-D46D2B7F1E8B}" srcOrd="0" destOrd="0" presId="urn:microsoft.com/office/officeart/2008/layout/LinedList"/>
    <dgm:cxn modelId="{FFCD731B-5663-4FDB-896A-10457F934F52}" type="presParOf" srcId="{9F5D3934-737A-4871-92E1-FB1155FDADC0}" destId="{CBBE094E-0C74-462D-B28C-4F55FBB211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46690D-A7E9-4EE8-858D-D9889BB95DD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BEE0DB-1E87-42A2-91AD-A9FA32123A24}">
      <dgm:prSet/>
      <dgm:spPr/>
      <dgm:t>
        <a:bodyPr/>
        <a:lstStyle/>
        <a:p>
          <a:r>
            <a:rPr lang="en-US" baseline="0"/>
            <a:t>Students stand in a circle</a:t>
          </a:r>
          <a:endParaRPr lang="en-US"/>
        </a:p>
      </dgm:t>
    </dgm:pt>
    <dgm:pt modelId="{8BBAA6C6-D9FC-44AE-94A8-382AB22DDDFC}" type="parTrans" cxnId="{243D8837-4843-4A0D-8EE2-2E5FDD4553C0}">
      <dgm:prSet/>
      <dgm:spPr/>
      <dgm:t>
        <a:bodyPr/>
        <a:lstStyle/>
        <a:p>
          <a:endParaRPr lang="en-US"/>
        </a:p>
      </dgm:t>
    </dgm:pt>
    <dgm:pt modelId="{9F7B86BC-6707-4780-9B36-3075FCFDDF6C}" type="sibTrans" cxnId="{243D8837-4843-4A0D-8EE2-2E5FDD4553C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D94EBEF-F8D5-4094-8910-7B15B433C53B}">
      <dgm:prSet/>
      <dgm:spPr/>
      <dgm:t>
        <a:bodyPr/>
        <a:lstStyle/>
        <a:p>
          <a:r>
            <a:rPr lang="en-US" baseline="0"/>
            <a:t>One student starts a sentence about Windows installation</a:t>
          </a:r>
          <a:endParaRPr lang="en-US"/>
        </a:p>
      </dgm:t>
    </dgm:pt>
    <dgm:pt modelId="{5EACF158-C76B-4A0F-8C13-9A56D56558B3}" type="parTrans" cxnId="{7B868485-A4D1-49FD-BA74-3907462C0246}">
      <dgm:prSet/>
      <dgm:spPr/>
      <dgm:t>
        <a:bodyPr/>
        <a:lstStyle/>
        <a:p>
          <a:endParaRPr lang="en-US"/>
        </a:p>
      </dgm:t>
    </dgm:pt>
    <dgm:pt modelId="{47574FFD-D998-4B5A-AA93-A673A915BCC2}" type="sibTrans" cxnId="{7B868485-A4D1-49FD-BA74-3907462C024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9E2F367-0498-4B56-B648-A353972F26FE}">
      <dgm:prSet/>
      <dgm:spPr/>
      <dgm:t>
        <a:bodyPr/>
        <a:lstStyle/>
        <a:p>
          <a:r>
            <a:rPr lang="en-US" baseline="0"/>
            <a:t>Each student adds one line to the story as it moves around the room</a:t>
          </a:r>
          <a:endParaRPr lang="en-US"/>
        </a:p>
      </dgm:t>
    </dgm:pt>
    <dgm:pt modelId="{6949F87A-CE5E-4664-A3D7-C1BD70DCC204}" type="parTrans" cxnId="{1377A7F8-7E3D-4AB1-9427-DE6D3565B94B}">
      <dgm:prSet/>
      <dgm:spPr/>
      <dgm:t>
        <a:bodyPr/>
        <a:lstStyle/>
        <a:p>
          <a:endParaRPr lang="en-US"/>
        </a:p>
      </dgm:t>
    </dgm:pt>
    <dgm:pt modelId="{AFFC88DB-2C88-4092-B8C0-FBD71109B7B6}" type="sibTrans" cxnId="{1377A7F8-7E3D-4AB1-9427-DE6D3565B94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8FA63708-B8C5-4172-9AE8-F3C4C4C652EA}">
      <dgm:prSet/>
      <dgm:spPr/>
      <dgm:t>
        <a:bodyPr/>
        <a:lstStyle/>
        <a:p>
          <a:r>
            <a:rPr lang="en-US" baseline="0"/>
            <a:t>Goal: Build a silly but memorable story about installing Windows</a:t>
          </a:r>
          <a:endParaRPr lang="en-US"/>
        </a:p>
      </dgm:t>
    </dgm:pt>
    <dgm:pt modelId="{97D82332-DEA5-4A88-8585-A74F3D9ECFE6}" type="parTrans" cxnId="{A46002D5-292A-4ECE-A057-79752D06BC41}">
      <dgm:prSet/>
      <dgm:spPr/>
      <dgm:t>
        <a:bodyPr/>
        <a:lstStyle/>
        <a:p>
          <a:endParaRPr lang="en-US"/>
        </a:p>
      </dgm:t>
    </dgm:pt>
    <dgm:pt modelId="{19734A47-8273-42EC-AA8F-5663171C453A}" type="sibTrans" cxnId="{A46002D5-292A-4ECE-A057-79752D06BC4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E9B7D109-6EE5-4987-B39E-22A51D391CAA}" type="pres">
      <dgm:prSet presAssocID="{1446690D-A7E9-4EE8-858D-D9889BB95DD7}" presName="Name0" presStyleCnt="0">
        <dgm:presLayoutVars>
          <dgm:animLvl val="lvl"/>
          <dgm:resizeHandles val="exact"/>
        </dgm:presLayoutVars>
      </dgm:prSet>
      <dgm:spPr/>
    </dgm:pt>
    <dgm:pt modelId="{CCA85AAB-0097-4295-8F5E-DB6BBE424763}" type="pres">
      <dgm:prSet presAssocID="{DDBEE0DB-1E87-42A2-91AD-A9FA32123A24}" presName="compositeNode" presStyleCnt="0">
        <dgm:presLayoutVars>
          <dgm:bulletEnabled val="1"/>
        </dgm:presLayoutVars>
      </dgm:prSet>
      <dgm:spPr/>
    </dgm:pt>
    <dgm:pt modelId="{CA805F6D-1B9E-4D8D-9245-784CB8F78488}" type="pres">
      <dgm:prSet presAssocID="{DDBEE0DB-1E87-42A2-91AD-A9FA32123A24}" presName="bgRect" presStyleLbl="alignNode1" presStyleIdx="0" presStyleCnt="4"/>
      <dgm:spPr/>
    </dgm:pt>
    <dgm:pt modelId="{EE09724C-5F52-460B-8D1A-26DFF5162A7D}" type="pres">
      <dgm:prSet presAssocID="{9F7B86BC-6707-4780-9B36-3075FCFDDF6C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A383566-5A79-429B-9111-92D5BA236E7D}" type="pres">
      <dgm:prSet presAssocID="{DDBEE0DB-1E87-42A2-91AD-A9FA32123A24}" presName="nodeRect" presStyleLbl="alignNode1" presStyleIdx="0" presStyleCnt="4">
        <dgm:presLayoutVars>
          <dgm:bulletEnabled val="1"/>
        </dgm:presLayoutVars>
      </dgm:prSet>
      <dgm:spPr/>
    </dgm:pt>
    <dgm:pt modelId="{8939F201-FF1B-42A8-914C-B616E9140605}" type="pres">
      <dgm:prSet presAssocID="{9F7B86BC-6707-4780-9B36-3075FCFDDF6C}" presName="sibTrans" presStyleCnt="0"/>
      <dgm:spPr/>
    </dgm:pt>
    <dgm:pt modelId="{9E486E0C-555B-494B-BCC3-B2C1E1D99352}" type="pres">
      <dgm:prSet presAssocID="{FD94EBEF-F8D5-4094-8910-7B15B433C53B}" presName="compositeNode" presStyleCnt="0">
        <dgm:presLayoutVars>
          <dgm:bulletEnabled val="1"/>
        </dgm:presLayoutVars>
      </dgm:prSet>
      <dgm:spPr/>
    </dgm:pt>
    <dgm:pt modelId="{19AE8245-FB62-4ACC-8F42-F03BD5B2FD5E}" type="pres">
      <dgm:prSet presAssocID="{FD94EBEF-F8D5-4094-8910-7B15B433C53B}" presName="bgRect" presStyleLbl="alignNode1" presStyleIdx="1" presStyleCnt="4"/>
      <dgm:spPr/>
    </dgm:pt>
    <dgm:pt modelId="{F046EF17-BAEB-409C-8742-9667D0981D3F}" type="pres">
      <dgm:prSet presAssocID="{47574FFD-D998-4B5A-AA93-A673A915BCC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78CB1EEB-F8F9-4748-956E-5328BBED274D}" type="pres">
      <dgm:prSet presAssocID="{FD94EBEF-F8D5-4094-8910-7B15B433C53B}" presName="nodeRect" presStyleLbl="alignNode1" presStyleIdx="1" presStyleCnt="4">
        <dgm:presLayoutVars>
          <dgm:bulletEnabled val="1"/>
        </dgm:presLayoutVars>
      </dgm:prSet>
      <dgm:spPr/>
    </dgm:pt>
    <dgm:pt modelId="{4307EF0E-57AE-463A-8EBA-0255AA713E68}" type="pres">
      <dgm:prSet presAssocID="{47574FFD-D998-4B5A-AA93-A673A915BCC2}" presName="sibTrans" presStyleCnt="0"/>
      <dgm:spPr/>
    </dgm:pt>
    <dgm:pt modelId="{B9658E3D-A50A-4CC5-9F7F-CE7AA983617C}" type="pres">
      <dgm:prSet presAssocID="{29E2F367-0498-4B56-B648-A353972F26FE}" presName="compositeNode" presStyleCnt="0">
        <dgm:presLayoutVars>
          <dgm:bulletEnabled val="1"/>
        </dgm:presLayoutVars>
      </dgm:prSet>
      <dgm:spPr/>
    </dgm:pt>
    <dgm:pt modelId="{FF140A67-A8A8-40D0-9E47-D1C7E37D4B11}" type="pres">
      <dgm:prSet presAssocID="{29E2F367-0498-4B56-B648-A353972F26FE}" presName="bgRect" presStyleLbl="alignNode1" presStyleIdx="2" presStyleCnt="4"/>
      <dgm:spPr/>
    </dgm:pt>
    <dgm:pt modelId="{B93DC4A7-7750-43D4-9B94-B066CAF107AA}" type="pres">
      <dgm:prSet presAssocID="{AFFC88DB-2C88-4092-B8C0-FBD71109B7B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27C377E-21F9-478B-91AE-4C935AD4EDDF}" type="pres">
      <dgm:prSet presAssocID="{29E2F367-0498-4B56-B648-A353972F26FE}" presName="nodeRect" presStyleLbl="alignNode1" presStyleIdx="2" presStyleCnt="4">
        <dgm:presLayoutVars>
          <dgm:bulletEnabled val="1"/>
        </dgm:presLayoutVars>
      </dgm:prSet>
      <dgm:spPr/>
    </dgm:pt>
    <dgm:pt modelId="{B8649DAA-038A-4E39-9C41-3777FEA601AD}" type="pres">
      <dgm:prSet presAssocID="{AFFC88DB-2C88-4092-B8C0-FBD71109B7B6}" presName="sibTrans" presStyleCnt="0"/>
      <dgm:spPr/>
    </dgm:pt>
    <dgm:pt modelId="{F4A20BA0-C6F0-4A4E-A069-54F923B713DC}" type="pres">
      <dgm:prSet presAssocID="{8FA63708-B8C5-4172-9AE8-F3C4C4C652EA}" presName="compositeNode" presStyleCnt="0">
        <dgm:presLayoutVars>
          <dgm:bulletEnabled val="1"/>
        </dgm:presLayoutVars>
      </dgm:prSet>
      <dgm:spPr/>
    </dgm:pt>
    <dgm:pt modelId="{4ECC29A2-8CE5-4B70-859B-2E9533E37954}" type="pres">
      <dgm:prSet presAssocID="{8FA63708-B8C5-4172-9AE8-F3C4C4C652EA}" presName="bgRect" presStyleLbl="alignNode1" presStyleIdx="3" presStyleCnt="4"/>
      <dgm:spPr/>
    </dgm:pt>
    <dgm:pt modelId="{325A3045-0F03-4324-8587-99913C3F5BCB}" type="pres">
      <dgm:prSet presAssocID="{19734A47-8273-42EC-AA8F-5663171C453A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5C99D51-0D76-489F-B9AF-4B98C565178E}" type="pres">
      <dgm:prSet presAssocID="{8FA63708-B8C5-4172-9AE8-F3C4C4C652EA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ABED509-CF72-4F6E-BE79-A49027F04264}" type="presOf" srcId="{DDBEE0DB-1E87-42A2-91AD-A9FA32123A24}" destId="{4A383566-5A79-429B-9111-92D5BA236E7D}" srcOrd="1" destOrd="0" presId="urn:microsoft.com/office/officeart/2016/7/layout/LinearBlockProcessNumbered"/>
    <dgm:cxn modelId="{243D8837-4843-4A0D-8EE2-2E5FDD4553C0}" srcId="{1446690D-A7E9-4EE8-858D-D9889BB95DD7}" destId="{DDBEE0DB-1E87-42A2-91AD-A9FA32123A24}" srcOrd="0" destOrd="0" parTransId="{8BBAA6C6-D9FC-44AE-94A8-382AB22DDDFC}" sibTransId="{9F7B86BC-6707-4780-9B36-3075FCFDDF6C}"/>
    <dgm:cxn modelId="{69A79151-4EDB-44E7-913D-A3437628C240}" type="presOf" srcId="{DDBEE0DB-1E87-42A2-91AD-A9FA32123A24}" destId="{CA805F6D-1B9E-4D8D-9245-784CB8F78488}" srcOrd="0" destOrd="0" presId="urn:microsoft.com/office/officeart/2016/7/layout/LinearBlockProcessNumbered"/>
    <dgm:cxn modelId="{4138B851-7168-4EF7-8F19-2EF2C7E1ED12}" type="presOf" srcId="{9F7B86BC-6707-4780-9B36-3075FCFDDF6C}" destId="{EE09724C-5F52-460B-8D1A-26DFF5162A7D}" srcOrd="0" destOrd="0" presId="urn:microsoft.com/office/officeart/2016/7/layout/LinearBlockProcessNumbered"/>
    <dgm:cxn modelId="{3664FC7C-31BC-4158-B1C9-4F308BA4378A}" type="presOf" srcId="{FD94EBEF-F8D5-4094-8910-7B15B433C53B}" destId="{19AE8245-FB62-4ACC-8F42-F03BD5B2FD5E}" srcOrd="0" destOrd="0" presId="urn:microsoft.com/office/officeart/2016/7/layout/LinearBlockProcessNumbered"/>
    <dgm:cxn modelId="{7B868485-A4D1-49FD-BA74-3907462C0246}" srcId="{1446690D-A7E9-4EE8-858D-D9889BB95DD7}" destId="{FD94EBEF-F8D5-4094-8910-7B15B433C53B}" srcOrd="1" destOrd="0" parTransId="{5EACF158-C76B-4A0F-8C13-9A56D56558B3}" sibTransId="{47574FFD-D998-4B5A-AA93-A673A915BCC2}"/>
    <dgm:cxn modelId="{69713E86-5E94-4DC5-8C73-4400B0576509}" type="presOf" srcId="{AFFC88DB-2C88-4092-B8C0-FBD71109B7B6}" destId="{B93DC4A7-7750-43D4-9B94-B066CAF107AA}" srcOrd="0" destOrd="0" presId="urn:microsoft.com/office/officeart/2016/7/layout/LinearBlockProcessNumbered"/>
    <dgm:cxn modelId="{AF567991-9383-4C25-86D7-92C721204F92}" type="presOf" srcId="{19734A47-8273-42EC-AA8F-5663171C453A}" destId="{325A3045-0F03-4324-8587-99913C3F5BCB}" srcOrd="0" destOrd="0" presId="urn:microsoft.com/office/officeart/2016/7/layout/LinearBlockProcessNumbered"/>
    <dgm:cxn modelId="{1EF48693-0569-4786-A8ED-5C153AAE6D40}" type="presOf" srcId="{8FA63708-B8C5-4172-9AE8-F3C4C4C652EA}" destId="{C5C99D51-0D76-489F-B9AF-4B98C565178E}" srcOrd="1" destOrd="0" presId="urn:microsoft.com/office/officeart/2016/7/layout/LinearBlockProcessNumbered"/>
    <dgm:cxn modelId="{6E14C7AA-345A-44C2-B065-8BFD0F122106}" type="presOf" srcId="{FD94EBEF-F8D5-4094-8910-7B15B433C53B}" destId="{78CB1EEB-F8F9-4748-956E-5328BBED274D}" srcOrd="1" destOrd="0" presId="urn:microsoft.com/office/officeart/2016/7/layout/LinearBlockProcessNumbered"/>
    <dgm:cxn modelId="{49533CC0-071A-4B32-ACC2-00F503E6C9BC}" type="presOf" srcId="{29E2F367-0498-4B56-B648-A353972F26FE}" destId="{FF140A67-A8A8-40D0-9E47-D1C7E37D4B11}" srcOrd="0" destOrd="0" presId="urn:microsoft.com/office/officeart/2016/7/layout/LinearBlockProcessNumbered"/>
    <dgm:cxn modelId="{B29A81C2-B2B7-4D8E-856D-82CAB797EEB1}" type="presOf" srcId="{47574FFD-D998-4B5A-AA93-A673A915BCC2}" destId="{F046EF17-BAEB-409C-8742-9667D0981D3F}" srcOrd="0" destOrd="0" presId="urn:microsoft.com/office/officeart/2016/7/layout/LinearBlockProcessNumbered"/>
    <dgm:cxn modelId="{3A7EA4C8-3AA3-4567-B28A-A246FF7F1FCD}" type="presOf" srcId="{8FA63708-B8C5-4172-9AE8-F3C4C4C652EA}" destId="{4ECC29A2-8CE5-4B70-859B-2E9533E37954}" srcOrd="0" destOrd="0" presId="urn:microsoft.com/office/officeart/2016/7/layout/LinearBlockProcessNumbered"/>
    <dgm:cxn modelId="{A46002D5-292A-4ECE-A057-79752D06BC41}" srcId="{1446690D-A7E9-4EE8-858D-D9889BB95DD7}" destId="{8FA63708-B8C5-4172-9AE8-F3C4C4C652EA}" srcOrd="3" destOrd="0" parTransId="{97D82332-DEA5-4A88-8585-A74F3D9ECFE6}" sibTransId="{19734A47-8273-42EC-AA8F-5663171C453A}"/>
    <dgm:cxn modelId="{59DE66EE-4EFC-4515-BD64-735972368240}" type="presOf" srcId="{29E2F367-0498-4B56-B648-A353972F26FE}" destId="{727C377E-21F9-478B-91AE-4C935AD4EDDF}" srcOrd="1" destOrd="0" presId="urn:microsoft.com/office/officeart/2016/7/layout/LinearBlockProcessNumbered"/>
    <dgm:cxn modelId="{BFCC1CF5-66A3-4ABD-A38E-60BEE17B35E2}" type="presOf" srcId="{1446690D-A7E9-4EE8-858D-D9889BB95DD7}" destId="{E9B7D109-6EE5-4987-B39E-22A51D391CAA}" srcOrd="0" destOrd="0" presId="urn:microsoft.com/office/officeart/2016/7/layout/LinearBlockProcessNumbered"/>
    <dgm:cxn modelId="{1377A7F8-7E3D-4AB1-9427-DE6D3565B94B}" srcId="{1446690D-A7E9-4EE8-858D-D9889BB95DD7}" destId="{29E2F367-0498-4B56-B648-A353972F26FE}" srcOrd="2" destOrd="0" parTransId="{6949F87A-CE5E-4664-A3D7-C1BD70DCC204}" sibTransId="{AFFC88DB-2C88-4092-B8C0-FBD71109B7B6}"/>
    <dgm:cxn modelId="{C51FBFBC-04C0-4759-8270-372C659BCB43}" type="presParOf" srcId="{E9B7D109-6EE5-4987-B39E-22A51D391CAA}" destId="{CCA85AAB-0097-4295-8F5E-DB6BBE424763}" srcOrd="0" destOrd="0" presId="urn:microsoft.com/office/officeart/2016/7/layout/LinearBlockProcessNumbered"/>
    <dgm:cxn modelId="{FA4C12B2-5329-401F-8F99-C2573D546A35}" type="presParOf" srcId="{CCA85AAB-0097-4295-8F5E-DB6BBE424763}" destId="{CA805F6D-1B9E-4D8D-9245-784CB8F78488}" srcOrd="0" destOrd="0" presId="urn:microsoft.com/office/officeart/2016/7/layout/LinearBlockProcessNumbered"/>
    <dgm:cxn modelId="{B656D3D5-5A99-42A4-ABCB-0FF4F47ACE88}" type="presParOf" srcId="{CCA85AAB-0097-4295-8F5E-DB6BBE424763}" destId="{EE09724C-5F52-460B-8D1A-26DFF5162A7D}" srcOrd="1" destOrd="0" presId="urn:microsoft.com/office/officeart/2016/7/layout/LinearBlockProcessNumbered"/>
    <dgm:cxn modelId="{E23054CF-BF92-4DD5-A86A-C85800FA8D86}" type="presParOf" srcId="{CCA85AAB-0097-4295-8F5E-DB6BBE424763}" destId="{4A383566-5A79-429B-9111-92D5BA236E7D}" srcOrd="2" destOrd="0" presId="urn:microsoft.com/office/officeart/2016/7/layout/LinearBlockProcessNumbered"/>
    <dgm:cxn modelId="{31FEE11B-73FC-4F6D-8153-0FA300725039}" type="presParOf" srcId="{E9B7D109-6EE5-4987-B39E-22A51D391CAA}" destId="{8939F201-FF1B-42A8-914C-B616E9140605}" srcOrd="1" destOrd="0" presId="urn:microsoft.com/office/officeart/2016/7/layout/LinearBlockProcessNumbered"/>
    <dgm:cxn modelId="{60096710-4EBB-438E-AEA4-7D22F4DAA61E}" type="presParOf" srcId="{E9B7D109-6EE5-4987-B39E-22A51D391CAA}" destId="{9E486E0C-555B-494B-BCC3-B2C1E1D99352}" srcOrd="2" destOrd="0" presId="urn:microsoft.com/office/officeart/2016/7/layout/LinearBlockProcessNumbered"/>
    <dgm:cxn modelId="{CC5238BC-7A6E-4AB5-97D7-B248429353BA}" type="presParOf" srcId="{9E486E0C-555B-494B-BCC3-B2C1E1D99352}" destId="{19AE8245-FB62-4ACC-8F42-F03BD5B2FD5E}" srcOrd="0" destOrd="0" presId="urn:microsoft.com/office/officeart/2016/7/layout/LinearBlockProcessNumbered"/>
    <dgm:cxn modelId="{5BA56223-A09C-44EE-9FBC-D79B035BB677}" type="presParOf" srcId="{9E486E0C-555B-494B-BCC3-B2C1E1D99352}" destId="{F046EF17-BAEB-409C-8742-9667D0981D3F}" srcOrd="1" destOrd="0" presId="urn:microsoft.com/office/officeart/2016/7/layout/LinearBlockProcessNumbered"/>
    <dgm:cxn modelId="{77142353-3E30-40E4-93AC-A398E23051DC}" type="presParOf" srcId="{9E486E0C-555B-494B-BCC3-B2C1E1D99352}" destId="{78CB1EEB-F8F9-4748-956E-5328BBED274D}" srcOrd="2" destOrd="0" presId="urn:microsoft.com/office/officeart/2016/7/layout/LinearBlockProcessNumbered"/>
    <dgm:cxn modelId="{52F5AEF6-2912-434D-A55E-F0D68F26F862}" type="presParOf" srcId="{E9B7D109-6EE5-4987-B39E-22A51D391CAA}" destId="{4307EF0E-57AE-463A-8EBA-0255AA713E68}" srcOrd="3" destOrd="0" presId="urn:microsoft.com/office/officeart/2016/7/layout/LinearBlockProcessNumbered"/>
    <dgm:cxn modelId="{AEA98A1B-E77D-469B-BB95-7736E7431369}" type="presParOf" srcId="{E9B7D109-6EE5-4987-B39E-22A51D391CAA}" destId="{B9658E3D-A50A-4CC5-9F7F-CE7AA983617C}" srcOrd="4" destOrd="0" presId="urn:microsoft.com/office/officeart/2016/7/layout/LinearBlockProcessNumbered"/>
    <dgm:cxn modelId="{EC4857BF-D1C1-4B4B-8AA7-F3E1E20A5AA6}" type="presParOf" srcId="{B9658E3D-A50A-4CC5-9F7F-CE7AA983617C}" destId="{FF140A67-A8A8-40D0-9E47-D1C7E37D4B11}" srcOrd="0" destOrd="0" presId="urn:microsoft.com/office/officeart/2016/7/layout/LinearBlockProcessNumbered"/>
    <dgm:cxn modelId="{8FFD82A0-DE71-4E15-BB3F-F258F8A47C6E}" type="presParOf" srcId="{B9658E3D-A50A-4CC5-9F7F-CE7AA983617C}" destId="{B93DC4A7-7750-43D4-9B94-B066CAF107AA}" srcOrd="1" destOrd="0" presId="urn:microsoft.com/office/officeart/2016/7/layout/LinearBlockProcessNumbered"/>
    <dgm:cxn modelId="{95DD1ED4-A2AC-474D-AD80-CA3DC4975096}" type="presParOf" srcId="{B9658E3D-A50A-4CC5-9F7F-CE7AA983617C}" destId="{727C377E-21F9-478B-91AE-4C935AD4EDDF}" srcOrd="2" destOrd="0" presId="urn:microsoft.com/office/officeart/2016/7/layout/LinearBlockProcessNumbered"/>
    <dgm:cxn modelId="{BFE6037C-4E9E-4ECF-8015-B76AC1A2D720}" type="presParOf" srcId="{E9B7D109-6EE5-4987-B39E-22A51D391CAA}" destId="{B8649DAA-038A-4E39-9C41-3777FEA601AD}" srcOrd="5" destOrd="0" presId="urn:microsoft.com/office/officeart/2016/7/layout/LinearBlockProcessNumbered"/>
    <dgm:cxn modelId="{3C249786-074D-4F09-AB80-192611077C2B}" type="presParOf" srcId="{E9B7D109-6EE5-4987-B39E-22A51D391CAA}" destId="{F4A20BA0-C6F0-4A4E-A069-54F923B713DC}" srcOrd="6" destOrd="0" presId="urn:microsoft.com/office/officeart/2016/7/layout/LinearBlockProcessNumbered"/>
    <dgm:cxn modelId="{FD27313E-6684-4375-BE3C-62F4C21B1E80}" type="presParOf" srcId="{F4A20BA0-C6F0-4A4E-A069-54F923B713DC}" destId="{4ECC29A2-8CE5-4B70-859B-2E9533E37954}" srcOrd="0" destOrd="0" presId="urn:microsoft.com/office/officeart/2016/7/layout/LinearBlockProcessNumbered"/>
    <dgm:cxn modelId="{5E2DE89A-55F7-4FBB-8F71-A035E17AC4AB}" type="presParOf" srcId="{F4A20BA0-C6F0-4A4E-A069-54F923B713DC}" destId="{325A3045-0F03-4324-8587-99913C3F5BCB}" srcOrd="1" destOrd="0" presId="urn:microsoft.com/office/officeart/2016/7/layout/LinearBlockProcessNumbered"/>
    <dgm:cxn modelId="{7363985A-1178-4307-9352-387C0BE37F93}" type="presParOf" srcId="{F4A20BA0-C6F0-4A4E-A069-54F923B713DC}" destId="{C5C99D51-0D76-489F-B9AF-4B98C565178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B0C801-77FE-4E37-AF0D-8144198866C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7735B4-F14A-408B-B9AD-D0CC4D8109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Discussion Questions:</a:t>
          </a:r>
          <a:endParaRPr lang="en-US"/>
        </a:p>
      </dgm:t>
    </dgm:pt>
    <dgm:pt modelId="{4E2772BC-C4ED-4769-AC2D-E432628B376B}" type="parTrans" cxnId="{ECFB5DE0-ED53-49F9-BF59-8E349BBEC35C}">
      <dgm:prSet/>
      <dgm:spPr/>
      <dgm:t>
        <a:bodyPr/>
        <a:lstStyle/>
        <a:p>
          <a:endParaRPr lang="en-US"/>
        </a:p>
      </dgm:t>
    </dgm:pt>
    <dgm:pt modelId="{7543A69B-41A6-4435-B08B-8337F830ED06}" type="sibTrans" cxnId="{ECFB5DE0-ED53-49F9-BF59-8E349BBEC35C}">
      <dgm:prSet/>
      <dgm:spPr/>
      <dgm:t>
        <a:bodyPr/>
        <a:lstStyle/>
        <a:p>
          <a:endParaRPr lang="en-US"/>
        </a:p>
      </dgm:t>
    </dgm:pt>
    <dgm:pt modelId="{9AC86685-62FD-4CAF-809B-C2A11769F3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When would you recommend a clean install?</a:t>
          </a:r>
          <a:endParaRPr lang="en-US"/>
        </a:p>
      </dgm:t>
    </dgm:pt>
    <dgm:pt modelId="{13E47650-9E55-4108-8462-61C98FFDB9A4}" type="parTrans" cxnId="{130F0D30-9680-4902-A677-5BCD2CCF4E93}">
      <dgm:prSet/>
      <dgm:spPr/>
      <dgm:t>
        <a:bodyPr/>
        <a:lstStyle/>
        <a:p>
          <a:endParaRPr lang="en-US"/>
        </a:p>
      </dgm:t>
    </dgm:pt>
    <dgm:pt modelId="{DC1EE959-B100-411C-A48F-073E44E4E5A8}" type="sibTrans" cxnId="{130F0D30-9680-4902-A677-5BCD2CCF4E93}">
      <dgm:prSet/>
      <dgm:spPr/>
      <dgm:t>
        <a:bodyPr/>
        <a:lstStyle/>
        <a:p>
          <a:endParaRPr lang="en-US"/>
        </a:p>
      </dgm:t>
    </dgm:pt>
    <dgm:pt modelId="{2D6CF43B-572B-4EDB-A9AC-F1AC78FCC4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When is an upgrade path preferable?</a:t>
          </a:r>
          <a:endParaRPr lang="en-US"/>
        </a:p>
      </dgm:t>
    </dgm:pt>
    <dgm:pt modelId="{CEDD7CBB-07F7-4179-A376-0424A8E5A13D}" type="parTrans" cxnId="{E34A1444-B3E4-4E92-BB08-8FEBF9784829}">
      <dgm:prSet/>
      <dgm:spPr/>
      <dgm:t>
        <a:bodyPr/>
        <a:lstStyle/>
        <a:p>
          <a:endParaRPr lang="en-US"/>
        </a:p>
      </dgm:t>
    </dgm:pt>
    <dgm:pt modelId="{93E624FA-34CB-4E15-BD22-29A18DC32CDF}" type="sibTrans" cxnId="{E34A1444-B3E4-4E92-BB08-8FEBF9784829}">
      <dgm:prSet/>
      <dgm:spPr/>
      <dgm:t>
        <a:bodyPr/>
        <a:lstStyle/>
        <a:p>
          <a:endParaRPr lang="en-US"/>
        </a:p>
      </dgm:t>
    </dgm:pt>
    <dgm:pt modelId="{F8524B10-D18F-4D67-BE14-8664AAFD4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- What risks are involved with each method?</a:t>
          </a:r>
          <a:endParaRPr lang="en-US"/>
        </a:p>
      </dgm:t>
    </dgm:pt>
    <dgm:pt modelId="{D488677A-5875-4E2E-A214-01F710788F6B}" type="parTrans" cxnId="{7709D620-3A0B-4344-912C-BBCE6671E529}">
      <dgm:prSet/>
      <dgm:spPr/>
      <dgm:t>
        <a:bodyPr/>
        <a:lstStyle/>
        <a:p>
          <a:endParaRPr lang="en-US"/>
        </a:p>
      </dgm:t>
    </dgm:pt>
    <dgm:pt modelId="{91A65387-4F51-4CF2-B03E-76B0376F9AC7}" type="sibTrans" cxnId="{7709D620-3A0B-4344-912C-BBCE6671E529}">
      <dgm:prSet/>
      <dgm:spPr/>
      <dgm:t>
        <a:bodyPr/>
        <a:lstStyle/>
        <a:p>
          <a:endParaRPr lang="en-US"/>
        </a:p>
      </dgm:t>
    </dgm:pt>
    <dgm:pt modelId="{B24FA487-4F67-45E4-A57B-6AEA0EE0D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Class shares responses</a:t>
          </a:r>
          <a:endParaRPr lang="en-US"/>
        </a:p>
      </dgm:t>
    </dgm:pt>
    <dgm:pt modelId="{C7E755F9-FE7C-42BA-A977-7A4A7EAC633E}" type="parTrans" cxnId="{25679CF2-42AE-43C2-9027-F2D652BDF991}">
      <dgm:prSet/>
      <dgm:spPr/>
      <dgm:t>
        <a:bodyPr/>
        <a:lstStyle/>
        <a:p>
          <a:endParaRPr lang="en-US"/>
        </a:p>
      </dgm:t>
    </dgm:pt>
    <dgm:pt modelId="{AA0586DD-0337-4007-A94D-1FDD04AE9293}" type="sibTrans" cxnId="{25679CF2-42AE-43C2-9027-F2D652BDF991}">
      <dgm:prSet/>
      <dgm:spPr/>
      <dgm:t>
        <a:bodyPr/>
        <a:lstStyle/>
        <a:p>
          <a:endParaRPr lang="en-US"/>
        </a:p>
      </dgm:t>
    </dgm:pt>
    <dgm:pt modelId="{196DDA5D-C02C-432F-B85C-4E6365EB52D4}" type="pres">
      <dgm:prSet presAssocID="{74B0C801-77FE-4E37-AF0D-8144198866CF}" presName="root" presStyleCnt="0">
        <dgm:presLayoutVars>
          <dgm:dir/>
          <dgm:resizeHandles val="exact"/>
        </dgm:presLayoutVars>
      </dgm:prSet>
      <dgm:spPr/>
    </dgm:pt>
    <dgm:pt modelId="{28883683-123D-435B-B92F-DD351382B8C7}" type="pres">
      <dgm:prSet presAssocID="{DF7735B4-F14A-408B-B9AD-D0CC4D810978}" presName="compNode" presStyleCnt="0"/>
      <dgm:spPr/>
    </dgm:pt>
    <dgm:pt modelId="{CC52C9D5-73CA-412F-AE37-14441A09F12A}" type="pres">
      <dgm:prSet presAssocID="{DF7735B4-F14A-408B-B9AD-D0CC4D810978}" presName="bgRect" presStyleLbl="bgShp" presStyleIdx="0" presStyleCnt="5"/>
      <dgm:spPr/>
    </dgm:pt>
    <dgm:pt modelId="{5267D75E-9F81-4852-B03C-A986CC72C632}" type="pres">
      <dgm:prSet presAssocID="{DF7735B4-F14A-408B-B9AD-D0CC4D8109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63037A15-C3B2-48B6-8D88-42F032BDC1FC}" type="pres">
      <dgm:prSet presAssocID="{DF7735B4-F14A-408B-B9AD-D0CC4D810978}" presName="spaceRect" presStyleCnt="0"/>
      <dgm:spPr/>
    </dgm:pt>
    <dgm:pt modelId="{593D0A68-3706-4914-9BE4-1016D1A3203A}" type="pres">
      <dgm:prSet presAssocID="{DF7735B4-F14A-408B-B9AD-D0CC4D810978}" presName="parTx" presStyleLbl="revTx" presStyleIdx="0" presStyleCnt="5">
        <dgm:presLayoutVars>
          <dgm:chMax val="0"/>
          <dgm:chPref val="0"/>
        </dgm:presLayoutVars>
      </dgm:prSet>
      <dgm:spPr/>
    </dgm:pt>
    <dgm:pt modelId="{FF52A4AB-88D5-4241-9AA0-B17149F238A2}" type="pres">
      <dgm:prSet presAssocID="{7543A69B-41A6-4435-B08B-8337F830ED06}" presName="sibTrans" presStyleCnt="0"/>
      <dgm:spPr/>
    </dgm:pt>
    <dgm:pt modelId="{D4002084-26D4-462B-B2EC-446A5D9C45B9}" type="pres">
      <dgm:prSet presAssocID="{9AC86685-62FD-4CAF-809B-C2A11769F33B}" presName="compNode" presStyleCnt="0"/>
      <dgm:spPr/>
    </dgm:pt>
    <dgm:pt modelId="{B829F7C6-8FCD-44B3-94A9-78030F8BA33F}" type="pres">
      <dgm:prSet presAssocID="{9AC86685-62FD-4CAF-809B-C2A11769F33B}" presName="bgRect" presStyleLbl="bgShp" presStyleIdx="1" presStyleCnt="5"/>
      <dgm:spPr/>
    </dgm:pt>
    <dgm:pt modelId="{48A0D9CE-6F2E-4BF2-92B1-A4236C152F89}" type="pres">
      <dgm:prSet presAssocID="{9AC86685-62FD-4CAF-809B-C2A11769F33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cone"/>
        </a:ext>
      </dgm:extLst>
    </dgm:pt>
    <dgm:pt modelId="{502727D3-1D9E-41D9-839E-84463FA91057}" type="pres">
      <dgm:prSet presAssocID="{9AC86685-62FD-4CAF-809B-C2A11769F33B}" presName="spaceRect" presStyleCnt="0"/>
      <dgm:spPr/>
    </dgm:pt>
    <dgm:pt modelId="{B1F4897A-8FE4-49F4-BDB9-935E5039FA9D}" type="pres">
      <dgm:prSet presAssocID="{9AC86685-62FD-4CAF-809B-C2A11769F33B}" presName="parTx" presStyleLbl="revTx" presStyleIdx="1" presStyleCnt="5">
        <dgm:presLayoutVars>
          <dgm:chMax val="0"/>
          <dgm:chPref val="0"/>
        </dgm:presLayoutVars>
      </dgm:prSet>
      <dgm:spPr/>
    </dgm:pt>
    <dgm:pt modelId="{970EE524-FCB8-47A2-B691-1A3E16A2E116}" type="pres">
      <dgm:prSet presAssocID="{DC1EE959-B100-411C-A48F-073E44E4E5A8}" presName="sibTrans" presStyleCnt="0"/>
      <dgm:spPr/>
    </dgm:pt>
    <dgm:pt modelId="{E1F0B26A-F92E-42AE-A0E5-1D01E26D5ED6}" type="pres">
      <dgm:prSet presAssocID="{2D6CF43B-572B-4EDB-A9AC-F1AC78FCC4C1}" presName="compNode" presStyleCnt="0"/>
      <dgm:spPr/>
    </dgm:pt>
    <dgm:pt modelId="{A60A0952-CD3B-40D2-AA67-25C022E05E28}" type="pres">
      <dgm:prSet presAssocID="{2D6CF43B-572B-4EDB-A9AC-F1AC78FCC4C1}" presName="bgRect" presStyleLbl="bgShp" presStyleIdx="2" presStyleCnt="5"/>
      <dgm:spPr/>
    </dgm:pt>
    <dgm:pt modelId="{CEA27BD4-4E0C-4BB7-8525-501BEDF95DE3}" type="pres">
      <dgm:prSet presAssocID="{2D6CF43B-572B-4EDB-A9AC-F1AC78FCC4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2D569DD1-607E-4C4B-8F4E-22AF75A22181}" type="pres">
      <dgm:prSet presAssocID="{2D6CF43B-572B-4EDB-A9AC-F1AC78FCC4C1}" presName="spaceRect" presStyleCnt="0"/>
      <dgm:spPr/>
    </dgm:pt>
    <dgm:pt modelId="{EF0CFF19-EC7D-4277-BE93-1612ACE7BD81}" type="pres">
      <dgm:prSet presAssocID="{2D6CF43B-572B-4EDB-A9AC-F1AC78FCC4C1}" presName="parTx" presStyleLbl="revTx" presStyleIdx="2" presStyleCnt="5">
        <dgm:presLayoutVars>
          <dgm:chMax val="0"/>
          <dgm:chPref val="0"/>
        </dgm:presLayoutVars>
      </dgm:prSet>
      <dgm:spPr/>
    </dgm:pt>
    <dgm:pt modelId="{F39CD467-C965-40FE-A0ED-52AEEACE0B0F}" type="pres">
      <dgm:prSet presAssocID="{93E624FA-34CB-4E15-BD22-29A18DC32CDF}" presName="sibTrans" presStyleCnt="0"/>
      <dgm:spPr/>
    </dgm:pt>
    <dgm:pt modelId="{214EC21A-50A9-46E7-B076-383542CB41CC}" type="pres">
      <dgm:prSet presAssocID="{F8524B10-D18F-4D67-BE14-8664AAFD4164}" presName="compNode" presStyleCnt="0"/>
      <dgm:spPr/>
    </dgm:pt>
    <dgm:pt modelId="{A4C1344B-C476-493C-8E27-CE1FAE57BB88}" type="pres">
      <dgm:prSet presAssocID="{F8524B10-D18F-4D67-BE14-8664AAFD4164}" presName="bgRect" presStyleLbl="bgShp" presStyleIdx="3" presStyleCnt="5"/>
      <dgm:spPr/>
    </dgm:pt>
    <dgm:pt modelId="{140D5F86-984E-4B23-AD20-F0C382AEA100}" type="pres">
      <dgm:prSet presAssocID="{F8524B10-D18F-4D67-BE14-8664AAFD416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DD75C8B-1C16-40AE-8D4B-70C3E1A6A7E8}" type="pres">
      <dgm:prSet presAssocID="{F8524B10-D18F-4D67-BE14-8664AAFD4164}" presName="spaceRect" presStyleCnt="0"/>
      <dgm:spPr/>
    </dgm:pt>
    <dgm:pt modelId="{621150A7-17AA-4B8E-8991-2D997B20A0B8}" type="pres">
      <dgm:prSet presAssocID="{F8524B10-D18F-4D67-BE14-8664AAFD4164}" presName="parTx" presStyleLbl="revTx" presStyleIdx="3" presStyleCnt="5">
        <dgm:presLayoutVars>
          <dgm:chMax val="0"/>
          <dgm:chPref val="0"/>
        </dgm:presLayoutVars>
      </dgm:prSet>
      <dgm:spPr/>
    </dgm:pt>
    <dgm:pt modelId="{A8101CE6-B601-4962-B031-231C98F1AB0A}" type="pres">
      <dgm:prSet presAssocID="{91A65387-4F51-4CF2-B03E-76B0376F9AC7}" presName="sibTrans" presStyleCnt="0"/>
      <dgm:spPr/>
    </dgm:pt>
    <dgm:pt modelId="{57F3B818-AB48-4FAC-9F95-291B2EED275C}" type="pres">
      <dgm:prSet presAssocID="{B24FA487-4F67-45E4-A57B-6AEA0EE0DBD9}" presName="compNode" presStyleCnt="0"/>
      <dgm:spPr/>
    </dgm:pt>
    <dgm:pt modelId="{C6FAFFDD-F011-4DE7-93BD-C714DCC8FD15}" type="pres">
      <dgm:prSet presAssocID="{B24FA487-4F67-45E4-A57B-6AEA0EE0DBD9}" presName="bgRect" presStyleLbl="bgShp" presStyleIdx="4" presStyleCnt="5"/>
      <dgm:spPr/>
    </dgm:pt>
    <dgm:pt modelId="{532CAB66-191B-4575-B03F-1899C98DF87F}" type="pres">
      <dgm:prSet presAssocID="{B24FA487-4F67-45E4-A57B-6AEA0EE0DBD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CCAFE10-C9B2-4BCF-B155-74B75FBF00FC}" type="pres">
      <dgm:prSet presAssocID="{B24FA487-4F67-45E4-A57B-6AEA0EE0DBD9}" presName="spaceRect" presStyleCnt="0"/>
      <dgm:spPr/>
    </dgm:pt>
    <dgm:pt modelId="{5F84F258-9B64-44DE-A612-518758666775}" type="pres">
      <dgm:prSet presAssocID="{B24FA487-4F67-45E4-A57B-6AEA0EE0DBD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709D620-3A0B-4344-912C-BBCE6671E529}" srcId="{74B0C801-77FE-4E37-AF0D-8144198866CF}" destId="{F8524B10-D18F-4D67-BE14-8664AAFD4164}" srcOrd="3" destOrd="0" parTransId="{D488677A-5875-4E2E-A214-01F710788F6B}" sibTransId="{91A65387-4F51-4CF2-B03E-76B0376F9AC7}"/>
    <dgm:cxn modelId="{5985B922-38F4-4B01-92A4-C3652387BA25}" type="presOf" srcId="{9AC86685-62FD-4CAF-809B-C2A11769F33B}" destId="{B1F4897A-8FE4-49F4-BDB9-935E5039FA9D}" srcOrd="0" destOrd="0" presId="urn:microsoft.com/office/officeart/2018/2/layout/IconVerticalSolidList"/>
    <dgm:cxn modelId="{D8150E2F-EA9F-4437-99E2-7C6003A8AF64}" type="presOf" srcId="{74B0C801-77FE-4E37-AF0D-8144198866CF}" destId="{196DDA5D-C02C-432F-B85C-4E6365EB52D4}" srcOrd="0" destOrd="0" presId="urn:microsoft.com/office/officeart/2018/2/layout/IconVerticalSolidList"/>
    <dgm:cxn modelId="{130F0D30-9680-4902-A677-5BCD2CCF4E93}" srcId="{74B0C801-77FE-4E37-AF0D-8144198866CF}" destId="{9AC86685-62FD-4CAF-809B-C2A11769F33B}" srcOrd="1" destOrd="0" parTransId="{13E47650-9E55-4108-8462-61C98FFDB9A4}" sibTransId="{DC1EE959-B100-411C-A48F-073E44E4E5A8}"/>
    <dgm:cxn modelId="{E34A1444-B3E4-4E92-BB08-8FEBF9784829}" srcId="{74B0C801-77FE-4E37-AF0D-8144198866CF}" destId="{2D6CF43B-572B-4EDB-A9AC-F1AC78FCC4C1}" srcOrd="2" destOrd="0" parTransId="{CEDD7CBB-07F7-4179-A376-0424A8E5A13D}" sibTransId="{93E624FA-34CB-4E15-BD22-29A18DC32CDF}"/>
    <dgm:cxn modelId="{64E7C587-164E-434A-A365-8BAABEED8308}" type="presOf" srcId="{B24FA487-4F67-45E4-A57B-6AEA0EE0DBD9}" destId="{5F84F258-9B64-44DE-A612-518758666775}" srcOrd="0" destOrd="0" presId="urn:microsoft.com/office/officeart/2018/2/layout/IconVerticalSolidList"/>
    <dgm:cxn modelId="{39CFE7C8-C0A4-4977-AD92-F06F26730506}" type="presOf" srcId="{2D6CF43B-572B-4EDB-A9AC-F1AC78FCC4C1}" destId="{EF0CFF19-EC7D-4277-BE93-1612ACE7BD81}" srcOrd="0" destOrd="0" presId="urn:microsoft.com/office/officeart/2018/2/layout/IconVerticalSolidList"/>
    <dgm:cxn modelId="{029C9ADC-42E8-44D8-82FC-180139639FC7}" type="presOf" srcId="{DF7735B4-F14A-408B-B9AD-D0CC4D810978}" destId="{593D0A68-3706-4914-9BE4-1016D1A3203A}" srcOrd="0" destOrd="0" presId="urn:microsoft.com/office/officeart/2018/2/layout/IconVerticalSolidList"/>
    <dgm:cxn modelId="{ECFB5DE0-ED53-49F9-BF59-8E349BBEC35C}" srcId="{74B0C801-77FE-4E37-AF0D-8144198866CF}" destId="{DF7735B4-F14A-408B-B9AD-D0CC4D810978}" srcOrd="0" destOrd="0" parTransId="{4E2772BC-C4ED-4769-AC2D-E432628B376B}" sibTransId="{7543A69B-41A6-4435-B08B-8337F830ED06}"/>
    <dgm:cxn modelId="{26980EEF-5452-4E77-854E-6CBF7F6180B4}" type="presOf" srcId="{F8524B10-D18F-4D67-BE14-8664AAFD4164}" destId="{621150A7-17AA-4B8E-8991-2D997B20A0B8}" srcOrd="0" destOrd="0" presId="urn:microsoft.com/office/officeart/2018/2/layout/IconVerticalSolidList"/>
    <dgm:cxn modelId="{25679CF2-42AE-43C2-9027-F2D652BDF991}" srcId="{74B0C801-77FE-4E37-AF0D-8144198866CF}" destId="{B24FA487-4F67-45E4-A57B-6AEA0EE0DBD9}" srcOrd="4" destOrd="0" parTransId="{C7E755F9-FE7C-42BA-A977-7A4A7EAC633E}" sibTransId="{AA0586DD-0337-4007-A94D-1FDD04AE9293}"/>
    <dgm:cxn modelId="{C84211D6-78F7-4F8D-99B7-E745EC1BCC2C}" type="presParOf" srcId="{196DDA5D-C02C-432F-B85C-4E6365EB52D4}" destId="{28883683-123D-435B-B92F-DD351382B8C7}" srcOrd="0" destOrd="0" presId="urn:microsoft.com/office/officeart/2018/2/layout/IconVerticalSolidList"/>
    <dgm:cxn modelId="{F127ABA7-8526-4450-AB2B-787CF87A7092}" type="presParOf" srcId="{28883683-123D-435B-B92F-DD351382B8C7}" destId="{CC52C9D5-73CA-412F-AE37-14441A09F12A}" srcOrd="0" destOrd="0" presId="urn:microsoft.com/office/officeart/2018/2/layout/IconVerticalSolidList"/>
    <dgm:cxn modelId="{EB0344D5-A86A-45CE-833C-6B6904D5FDD8}" type="presParOf" srcId="{28883683-123D-435B-B92F-DD351382B8C7}" destId="{5267D75E-9F81-4852-B03C-A986CC72C632}" srcOrd="1" destOrd="0" presId="urn:microsoft.com/office/officeart/2018/2/layout/IconVerticalSolidList"/>
    <dgm:cxn modelId="{E22EE761-4E5D-49D6-9FA9-38069EF2DFFC}" type="presParOf" srcId="{28883683-123D-435B-B92F-DD351382B8C7}" destId="{63037A15-C3B2-48B6-8D88-42F032BDC1FC}" srcOrd="2" destOrd="0" presId="urn:microsoft.com/office/officeart/2018/2/layout/IconVerticalSolidList"/>
    <dgm:cxn modelId="{1422BC68-E356-46BC-AC8F-3EF89ECE51A2}" type="presParOf" srcId="{28883683-123D-435B-B92F-DD351382B8C7}" destId="{593D0A68-3706-4914-9BE4-1016D1A3203A}" srcOrd="3" destOrd="0" presId="urn:microsoft.com/office/officeart/2018/2/layout/IconVerticalSolidList"/>
    <dgm:cxn modelId="{037B75C8-ED4A-4BB4-B41E-6D4738CAE3D9}" type="presParOf" srcId="{196DDA5D-C02C-432F-B85C-4E6365EB52D4}" destId="{FF52A4AB-88D5-4241-9AA0-B17149F238A2}" srcOrd="1" destOrd="0" presId="urn:microsoft.com/office/officeart/2018/2/layout/IconVerticalSolidList"/>
    <dgm:cxn modelId="{0973B1E2-0FAC-4563-8E3A-143FF3095FB4}" type="presParOf" srcId="{196DDA5D-C02C-432F-B85C-4E6365EB52D4}" destId="{D4002084-26D4-462B-B2EC-446A5D9C45B9}" srcOrd="2" destOrd="0" presId="urn:microsoft.com/office/officeart/2018/2/layout/IconVerticalSolidList"/>
    <dgm:cxn modelId="{A1445DD7-266E-4495-AA97-665AC26683FF}" type="presParOf" srcId="{D4002084-26D4-462B-B2EC-446A5D9C45B9}" destId="{B829F7C6-8FCD-44B3-94A9-78030F8BA33F}" srcOrd="0" destOrd="0" presId="urn:microsoft.com/office/officeart/2018/2/layout/IconVerticalSolidList"/>
    <dgm:cxn modelId="{BC3635B2-A58D-4CAF-A08C-06AF021CAFC0}" type="presParOf" srcId="{D4002084-26D4-462B-B2EC-446A5D9C45B9}" destId="{48A0D9CE-6F2E-4BF2-92B1-A4236C152F89}" srcOrd="1" destOrd="0" presId="urn:microsoft.com/office/officeart/2018/2/layout/IconVerticalSolidList"/>
    <dgm:cxn modelId="{E4D71A48-0259-4818-A837-311D7DAB3E4D}" type="presParOf" srcId="{D4002084-26D4-462B-B2EC-446A5D9C45B9}" destId="{502727D3-1D9E-41D9-839E-84463FA91057}" srcOrd="2" destOrd="0" presId="urn:microsoft.com/office/officeart/2018/2/layout/IconVerticalSolidList"/>
    <dgm:cxn modelId="{BAF7F56D-325D-4E18-8CE3-922CA43E0389}" type="presParOf" srcId="{D4002084-26D4-462B-B2EC-446A5D9C45B9}" destId="{B1F4897A-8FE4-49F4-BDB9-935E5039FA9D}" srcOrd="3" destOrd="0" presId="urn:microsoft.com/office/officeart/2018/2/layout/IconVerticalSolidList"/>
    <dgm:cxn modelId="{53236C07-0C9D-4938-92EE-F885F9DB5E54}" type="presParOf" srcId="{196DDA5D-C02C-432F-B85C-4E6365EB52D4}" destId="{970EE524-FCB8-47A2-B691-1A3E16A2E116}" srcOrd="3" destOrd="0" presId="urn:microsoft.com/office/officeart/2018/2/layout/IconVerticalSolidList"/>
    <dgm:cxn modelId="{603981CB-863A-4C26-8DCF-94D720BAA176}" type="presParOf" srcId="{196DDA5D-C02C-432F-B85C-4E6365EB52D4}" destId="{E1F0B26A-F92E-42AE-A0E5-1D01E26D5ED6}" srcOrd="4" destOrd="0" presId="urn:microsoft.com/office/officeart/2018/2/layout/IconVerticalSolidList"/>
    <dgm:cxn modelId="{964E7050-82D8-4145-8C72-BEF4F27AA112}" type="presParOf" srcId="{E1F0B26A-F92E-42AE-A0E5-1D01E26D5ED6}" destId="{A60A0952-CD3B-40D2-AA67-25C022E05E28}" srcOrd="0" destOrd="0" presId="urn:microsoft.com/office/officeart/2018/2/layout/IconVerticalSolidList"/>
    <dgm:cxn modelId="{27A80027-A34D-4C02-94ED-FECAF3833C28}" type="presParOf" srcId="{E1F0B26A-F92E-42AE-A0E5-1D01E26D5ED6}" destId="{CEA27BD4-4E0C-4BB7-8525-501BEDF95DE3}" srcOrd="1" destOrd="0" presId="urn:microsoft.com/office/officeart/2018/2/layout/IconVerticalSolidList"/>
    <dgm:cxn modelId="{D13CB741-8D29-42EF-8BEF-CC3969E024BA}" type="presParOf" srcId="{E1F0B26A-F92E-42AE-A0E5-1D01E26D5ED6}" destId="{2D569DD1-607E-4C4B-8F4E-22AF75A22181}" srcOrd="2" destOrd="0" presId="urn:microsoft.com/office/officeart/2018/2/layout/IconVerticalSolidList"/>
    <dgm:cxn modelId="{FB56C614-674D-44F6-BE37-7D0201EA1599}" type="presParOf" srcId="{E1F0B26A-F92E-42AE-A0E5-1D01E26D5ED6}" destId="{EF0CFF19-EC7D-4277-BE93-1612ACE7BD81}" srcOrd="3" destOrd="0" presId="urn:microsoft.com/office/officeart/2018/2/layout/IconVerticalSolidList"/>
    <dgm:cxn modelId="{9DAF24EE-82DA-475B-B9F8-7D19FCD4F358}" type="presParOf" srcId="{196DDA5D-C02C-432F-B85C-4E6365EB52D4}" destId="{F39CD467-C965-40FE-A0ED-52AEEACE0B0F}" srcOrd="5" destOrd="0" presId="urn:microsoft.com/office/officeart/2018/2/layout/IconVerticalSolidList"/>
    <dgm:cxn modelId="{BD2EC248-93EA-4783-B992-8187BE9142B8}" type="presParOf" srcId="{196DDA5D-C02C-432F-B85C-4E6365EB52D4}" destId="{214EC21A-50A9-46E7-B076-383542CB41CC}" srcOrd="6" destOrd="0" presId="urn:microsoft.com/office/officeart/2018/2/layout/IconVerticalSolidList"/>
    <dgm:cxn modelId="{59C93A03-B624-4D58-9461-CCE0B7C848CD}" type="presParOf" srcId="{214EC21A-50A9-46E7-B076-383542CB41CC}" destId="{A4C1344B-C476-493C-8E27-CE1FAE57BB88}" srcOrd="0" destOrd="0" presId="urn:microsoft.com/office/officeart/2018/2/layout/IconVerticalSolidList"/>
    <dgm:cxn modelId="{75DE7F37-B8F2-4FC9-932A-50EE133C6B61}" type="presParOf" srcId="{214EC21A-50A9-46E7-B076-383542CB41CC}" destId="{140D5F86-984E-4B23-AD20-F0C382AEA100}" srcOrd="1" destOrd="0" presId="urn:microsoft.com/office/officeart/2018/2/layout/IconVerticalSolidList"/>
    <dgm:cxn modelId="{4EE7C7DE-8D6B-4BC8-B53B-576597B458D8}" type="presParOf" srcId="{214EC21A-50A9-46E7-B076-383542CB41CC}" destId="{9DD75C8B-1C16-40AE-8D4B-70C3E1A6A7E8}" srcOrd="2" destOrd="0" presId="urn:microsoft.com/office/officeart/2018/2/layout/IconVerticalSolidList"/>
    <dgm:cxn modelId="{E7C07214-676B-458D-AB31-6FCCA25D1A83}" type="presParOf" srcId="{214EC21A-50A9-46E7-B076-383542CB41CC}" destId="{621150A7-17AA-4B8E-8991-2D997B20A0B8}" srcOrd="3" destOrd="0" presId="urn:microsoft.com/office/officeart/2018/2/layout/IconVerticalSolidList"/>
    <dgm:cxn modelId="{769E7EEF-8FF1-4D32-8A42-A93BB19D5230}" type="presParOf" srcId="{196DDA5D-C02C-432F-B85C-4E6365EB52D4}" destId="{A8101CE6-B601-4962-B031-231C98F1AB0A}" srcOrd="7" destOrd="0" presId="urn:microsoft.com/office/officeart/2018/2/layout/IconVerticalSolidList"/>
    <dgm:cxn modelId="{7B6DCDE3-590B-42FA-85DB-18E2D9E96EB7}" type="presParOf" srcId="{196DDA5D-C02C-432F-B85C-4E6365EB52D4}" destId="{57F3B818-AB48-4FAC-9F95-291B2EED275C}" srcOrd="8" destOrd="0" presId="urn:microsoft.com/office/officeart/2018/2/layout/IconVerticalSolidList"/>
    <dgm:cxn modelId="{E4E41542-ED79-47D1-9505-2A9901A7E8FE}" type="presParOf" srcId="{57F3B818-AB48-4FAC-9F95-291B2EED275C}" destId="{C6FAFFDD-F011-4DE7-93BD-C714DCC8FD15}" srcOrd="0" destOrd="0" presId="urn:microsoft.com/office/officeart/2018/2/layout/IconVerticalSolidList"/>
    <dgm:cxn modelId="{A7FFF514-2695-44E0-A948-D70810022921}" type="presParOf" srcId="{57F3B818-AB48-4FAC-9F95-291B2EED275C}" destId="{532CAB66-191B-4575-B03F-1899C98DF87F}" srcOrd="1" destOrd="0" presId="urn:microsoft.com/office/officeart/2018/2/layout/IconVerticalSolidList"/>
    <dgm:cxn modelId="{A6EC9C4E-7393-4C20-805B-82B1A4360D7A}" type="presParOf" srcId="{57F3B818-AB48-4FAC-9F95-291B2EED275C}" destId="{2CCAFE10-C9B2-4BCF-B155-74B75FBF00FC}" srcOrd="2" destOrd="0" presId="urn:microsoft.com/office/officeart/2018/2/layout/IconVerticalSolidList"/>
    <dgm:cxn modelId="{2D97B4E6-4603-4305-A6B2-6AE388A0707E}" type="presParOf" srcId="{57F3B818-AB48-4FAC-9F95-291B2EED275C}" destId="{5F84F258-9B64-44DE-A612-5187586667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AC8783A-EC66-4F83-9C80-EA4BBF967E7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854165-89CA-4C47-B9D7-FB3848B2ADE8}">
      <dgm:prSet/>
      <dgm:spPr/>
      <dgm:t>
        <a:bodyPr/>
        <a:lstStyle/>
        <a:p>
          <a:r>
            <a:rPr lang="en-US" baseline="0"/>
            <a:t>Students complete Windows Installation Quiz in Google Classroom</a:t>
          </a:r>
          <a:endParaRPr lang="en-US"/>
        </a:p>
      </dgm:t>
    </dgm:pt>
    <dgm:pt modelId="{7553F930-24D5-47E6-B430-30E7F41268DD}" type="parTrans" cxnId="{EEA78359-8BE3-4935-90E3-921F06A2B5E5}">
      <dgm:prSet/>
      <dgm:spPr/>
      <dgm:t>
        <a:bodyPr/>
        <a:lstStyle/>
        <a:p>
          <a:endParaRPr lang="en-US"/>
        </a:p>
      </dgm:t>
    </dgm:pt>
    <dgm:pt modelId="{F1E388DC-5DEE-4509-BFB6-0E43659C7066}" type="sibTrans" cxnId="{EEA78359-8BE3-4935-90E3-921F06A2B5E5}">
      <dgm:prSet/>
      <dgm:spPr/>
      <dgm:t>
        <a:bodyPr/>
        <a:lstStyle/>
        <a:p>
          <a:endParaRPr lang="en-US"/>
        </a:p>
      </dgm:t>
    </dgm:pt>
    <dgm:pt modelId="{77C5D544-869D-46AC-9192-7421907B9B7C}">
      <dgm:prSet/>
      <dgm:spPr/>
      <dgm:t>
        <a:bodyPr/>
        <a:lstStyle/>
        <a:p>
          <a:r>
            <a:rPr lang="en-US" baseline="0"/>
            <a:t>Includes A+ style questions on:</a:t>
          </a:r>
          <a:endParaRPr lang="en-US"/>
        </a:p>
      </dgm:t>
    </dgm:pt>
    <dgm:pt modelId="{4FF91D64-BBA8-4399-8DA4-0AACD48ADBAD}" type="parTrans" cxnId="{491DEF39-F26E-4C50-96BC-59ACF6B8BDFD}">
      <dgm:prSet/>
      <dgm:spPr/>
      <dgm:t>
        <a:bodyPr/>
        <a:lstStyle/>
        <a:p>
          <a:endParaRPr lang="en-US"/>
        </a:p>
      </dgm:t>
    </dgm:pt>
    <dgm:pt modelId="{43793664-2420-483D-B1FB-649AA9791F08}" type="sibTrans" cxnId="{491DEF39-F26E-4C50-96BC-59ACF6B8BDFD}">
      <dgm:prSet/>
      <dgm:spPr/>
      <dgm:t>
        <a:bodyPr/>
        <a:lstStyle/>
        <a:p>
          <a:endParaRPr lang="en-US"/>
        </a:p>
      </dgm:t>
    </dgm:pt>
    <dgm:pt modelId="{1DDEA70F-E97E-4C85-B0EB-7E04E9511EC6}">
      <dgm:prSet/>
      <dgm:spPr/>
      <dgm:t>
        <a:bodyPr/>
        <a:lstStyle/>
        <a:p>
          <a:r>
            <a:rPr lang="en-US" baseline="0"/>
            <a:t>- Clean install steps</a:t>
          </a:r>
          <a:endParaRPr lang="en-US"/>
        </a:p>
      </dgm:t>
    </dgm:pt>
    <dgm:pt modelId="{41058D76-B0E1-4B22-B33D-AD8C916B4B8F}" type="parTrans" cxnId="{48CD1E53-3454-4BBC-A8F9-E24955A63A0B}">
      <dgm:prSet/>
      <dgm:spPr/>
      <dgm:t>
        <a:bodyPr/>
        <a:lstStyle/>
        <a:p>
          <a:endParaRPr lang="en-US"/>
        </a:p>
      </dgm:t>
    </dgm:pt>
    <dgm:pt modelId="{28AE32C5-7019-4F84-9FAC-EAB7D8A425A9}" type="sibTrans" cxnId="{48CD1E53-3454-4BBC-A8F9-E24955A63A0B}">
      <dgm:prSet/>
      <dgm:spPr/>
      <dgm:t>
        <a:bodyPr/>
        <a:lstStyle/>
        <a:p>
          <a:endParaRPr lang="en-US"/>
        </a:p>
      </dgm:t>
    </dgm:pt>
    <dgm:pt modelId="{5ED43256-49D9-4AC9-BA92-2DBC1E78793D}">
      <dgm:prSet/>
      <dgm:spPr/>
      <dgm:t>
        <a:bodyPr/>
        <a:lstStyle/>
        <a:p>
          <a:r>
            <a:rPr lang="en-US" baseline="0"/>
            <a:t>- Upgrade scenarios</a:t>
          </a:r>
          <a:endParaRPr lang="en-US"/>
        </a:p>
      </dgm:t>
    </dgm:pt>
    <dgm:pt modelId="{7C6710EF-1E21-4CF4-A0AE-A4ACEF8B370F}" type="parTrans" cxnId="{8E31AB64-9F3A-442A-BF72-5B0F1CAD7BE6}">
      <dgm:prSet/>
      <dgm:spPr/>
      <dgm:t>
        <a:bodyPr/>
        <a:lstStyle/>
        <a:p>
          <a:endParaRPr lang="en-US"/>
        </a:p>
      </dgm:t>
    </dgm:pt>
    <dgm:pt modelId="{129879C6-BD4D-4340-991B-666657C0B294}" type="sibTrans" cxnId="{8E31AB64-9F3A-442A-BF72-5B0F1CAD7BE6}">
      <dgm:prSet/>
      <dgm:spPr/>
      <dgm:t>
        <a:bodyPr/>
        <a:lstStyle/>
        <a:p>
          <a:endParaRPr lang="en-US"/>
        </a:p>
      </dgm:t>
    </dgm:pt>
    <dgm:pt modelId="{73E80C9D-5E8F-437C-ADAD-E944B5EAD838}">
      <dgm:prSet/>
      <dgm:spPr/>
      <dgm:t>
        <a:bodyPr/>
        <a:lstStyle/>
        <a:p>
          <a:r>
            <a:rPr lang="en-US" baseline="0"/>
            <a:t>- Troubleshooting installation issues</a:t>
          </a:r>
          <a:endParaRPr lang="en-US"/>
        </a:p>
      </dgm:t>
    </dgm:pt>
    <dgm:pt modelId="{0E627998-3880-406B-995C-B10B124E9297}" type="parTrans" cxnId="{9A6BA09B-D7A6-4A97-A335-46460BABB4DF}">
      <dgm:prSet/>
      <dgm:spPr/>
      <dgm:t>
        <a:bodyPr/>
        <a:lstStyle/>
        <a:p>
          <a:endParaRPr lang="en-US"/>
        </a:p>
      </dgm:t>
    </dgm:pt>
    <dgm:pt modelId="{CCCB73B5-3092-4C41-9BFF-F088184021C7}" type="sibTrans" cxnId="{9A6BA09B-D7A6-4A97-A335-46460BABB4DF}">
      <dgm:prSet/>
      <dgm:spPr/>
      <dgm:t>
        <a:bodyPr/>
        <a:lstStyle/>
        <a:p>
          <a:endParaRPr lang="en-US"/>
        </a:p>
      </dgm:t>
    </dgm:pt>
    <dgm:pt modelId="{30270AD1-BB1D-48E8-9E4A-2104705F2CD0}" type="pres">
      <dgm:prSet presAssocID="{BAC8783A-EC66-4F83-9C80-EA4BBF967E77}" presName="vert0" presStyleCnt="0">
        <dgm:presLayoutVars>
          <dgm:dir/>
          <dgm:animOne val="branch"/>
          <dgm:animLvl val="lvl"/>
        </dgm:presLayoutVars>
      </dgm:prSet>
      <dgm:spPr/>
    </dgm:pt>
    <dgm:pt modelId="{0FA71598-EB6D-4DFA-ADE6-676B0C8C50B4}" type="pres">
      <dgm:prSet presAssocID="{E7854165-89CA-4C47-B9D7-FB3848B2ADE8}" presName="thickLine" presStyleLbl="alignNode1" presStyleIdx="0" presStyleCnt="5"/>
      <dgm:spPr/>
    </dgm:pt>
    <dgm:pt modelId="{EBD1A6FE-5F89-4FAA-BAD3-20D13A25FE74}" type="pres">
      <dgm:prSet presAssocID="{E7854165-89CA-4C47-B9D7-FB3848B2ADE8}" presName="horz1" presStyleCnt="0"/>
      <dgm:spPr/>
    </dgm:pt>
    <dgm:pt modelId="{CF3E687E-B72D-4CE4-8978-42611807F8B6}" type="pres">
      <dgm:prSet presAssocID="{E7854165-89CA-4C47-B9D7-FB3848B2ADE8}" presName="tx1" presStyleLbl="revTx" presStyleIdx="0" presStyleCnt="5"/>
      <dgm:spPr/>
    </dgm:pt>
    <dgm:pt modelId="{3A17BDBF-4FE0-4A3E-9EA6-B81110FD08F7}" type="pres">
      <dgm:prSet presAssocID="{E7854165-89CA-4C47-B9D7-FB3848B2ADE8}" presName="vert1" presStyleCnt="0"/>
      <dgm:spPr/>
    </dgm:pt>
    <dgm:pt modelId="{7AC439AC-8BF2-4B6A-B6C3-3FCA21B3A9C0}" type="pres">
      <dgm:prSet presAssocID="{77C5D544-869D-46AC-9192-7421907B9B7C}" presName="thickLine" presStyleLbl="alignNode1" presStyleIdx="1" presStyleCnt="5"/>
      <dgm:spPr/>
    </dgm:pt>
    <dgm:pt modelId="{9F262EB4-155E-481A-8E16-4D0E9EBB029A}" type="pres">
      <dgm:prSet presAssocID="{77C5D544-869D-46AC-9192-7421907B9B7C}" presName="horz1" presStyleCnt="0"/>
      <dgm:spPr/>
    </dgm:pt>
    <dgm:pt modelId="{B0C98AC1-7BD4-44EB-8064-8A360C1EA0A7}" type="pres">
      <dgm:prSet presAssocID="{77C5D544-869D-46AC-9192-7421907B9B7C}" presName="tx1" presStyleLbl="revTx" presStyleIdx="1" presStyleCnt="5"/>
      <dgm:spPr/>
    </dgm:pt>
    <dgm:pt modelId="{2A193774-6D2E-4E6C-8071-E1B64534EC55}" type="pres">
      <dgm:prSet presAssocID="{77C5D544-869D-46AC-9192-7421907B9B7C}" presName="vert1" presStyleCnt="0"/>
      <dgm:spPr/>
    </dgm:pt>
    <dgm:pt modelId="{B176B509-1CB6-47AF-8658-BA3B0067D4EB}" type="pres">
      <dgm:prSet presAssocID="{1DDEA70F-E97E-4C85-B0EB-7E04E9511EC6}" presName="thickLine" presStyleLbl="alignNode1" presStyleIdx="2" presStyleCnt="5"/>
      <dgm:spPr/>
    </dgm:pt>
    <dgm:pt modelId="{782F3BA7-F672-41D5-BD62-C9E1DCE3297F}" type="pres">
      <dgm:prSet presAssocID="{1DDEA70F-E97E-4C85-B0EB-7E04E9511EC6}" presName="horz1" presStyleCnt="0"/>
      <dgm:spPr/>
    </dgm:pt>
    <dgm:pt modelId="{8718662A-72FB-4A38-AF80-2E8FA64EF832}" type="pres">
      <dgm:prSet presAssocID="{1DDEA70F-E97E-4C85-B0EB-7E04E9511EC6}" presName="tx1" presStyleLbl="revTx" presStyleIdx="2" presStyleCnt="5"/>
      <dgm:spPr/>
    </dgm:pt>
    <dgm:pt modelId="{E41CEB98-036C-40D4-911F-4CE1BA5606C9}" type="pres">
      <dgm:prSet presAssocID="{1DDEA70F-E97E-4C85-B0EB-7E04E9511EC6}" presName="vert1" presStyleCnt="0"/>
      <dgm:spPr/>
    </dgm:pt>
    <dgm:pt modelId="{995D94A8-6B72-4893-A9FB-32D793350731}" type="pres">
      <dgm:prSet presAssocID="{5ED43256-49D9-4AC9-BA92-2DBC1E78793D}" presName="thickLine" presStyleLbl="alignNode1" presStyleIdx="3" presStyleCnt="5"/>
      <dgm:spPr/>
    </dgm:pt>
    <dgm:pt modelId="{308294C7-B409-497D-A007-04BA38952CE4}" type="pres">
      <dgm:prSet presAssocID="{5ED43256-49D9-4AC9-BA92-2DBC1E78793D}" presName="horz1" presStyleCnt="0"/>
      <dgm:spPr/>
    </dgm:pt>
    <dgm:pt modelId="{559BAEF6-7F91-475A-81D2-06CD0336593D}" type="pres">
      <dgm:prSet presAssocID="{5ED43256-49D9-4AC9-BA92-2DBC1E78793D}" presName="tx1" presStyleLbl="revTx" presStyleIdx="3" presStyleCnt="5"/>
      <dgm:spPr/>
    </dgm:pt>
    <dgm:pt modelId="{D9611C16-F469-49A9-A9F2-AC66B0E3413F}" type="pres">
      <dgm:prSet presAssocID="{5ED43256-49D9-4AC9-BA92-2DBC1E78793D}" presName="vert1" presStyleCnt="0"/>
      <dgm:spPr/>
    </dgm:pt>
    <dgm:pt modelId="{B13B6BDC-E851-4834-A828-C89A4AFE652E}" type="pres">
      <dgm:prSet presAssocID="{73E80C9D-5E8F-437C-ADAD-E944B5EAD838}" presName="thickLine" presStyleLbl="alignNode1" presStyleIdx="4" presStyleCnt="5"/>
      <dgm:spPr/>
    </dgm:pt>
    <dgm:pt modelId="{DBC000E3-274C-4512-8731-5B638E54190D}" type="pres">
      <dgm:prSet presAssocID="{73E80C9D-5E8F-437C-ADAD-E944B5EAD838}" presName="horz1" presStyleCnt="0"/>
      <dgm:spPr/>
    </dgm:pt>
    <dgm:pt modelId="{7E35570A-2BEA-4DAF-B87F-C31A873F5740}" type="pres">
      <dgm:prSet presAssocID="{73E80C9D-5E8F-437C-ADAD-E944B5EAD838}" presName="tx1" presStyleLbl="revTx" presStyleIdx="4" presStyleCnt="5"/>
      <dgm:spPr/>
    </dgm:pt>
    <dgm:pt modelId="{A0643D03-4CDB-4EE1-A022-61F6A0DBA9DC}" type="pres">
      <dgm:prSet presAssocID="{73E80C9D-5E8F-437C-ADAD-E944B5EAD838}" presName="vert1" presStyleCnt="0"/>
      <dgm:spPr/>
    </dgm:pt>
  </dgm:ptLst>
  <dgm:cxnLst>
    <dgm:cxn modelId="{14DFA20C-D874-49E7-9692-A1199D6AFBA7}" type="presOf" srcId="{BAC8783A-EC66-4F83-9C80-EA4BBF967E77}" destId="{30270AD1-BB1D-48E8-9E4A-2104705F2CD0}" srcOrd="0" destOrd="0" presId="urn:microsoft.com/office/officeart/2008/layout/LinedList"/>
    <dgm:cxn modelId="{32DF1812-3044-487D-8474-187BC8869F4E}" type="presOf" srcId="{73E80C9D-5E8F-437C-ADAD-E944B5EAD838}" destId="{7E35570A-2BEA-4DAF-B87F-C31A873F5740}" srcOrd="0" destOrd="0" presId="urn:microsoft.com/office/officeart/2008/layout/LinedList"/>
    <dgm:cxn modelId="{F972B415-2604-438D-87D9-2769BE1A1DBE}" type="presOf" srcId="{5ED43256-49D9-4AC9-BA92-2DBC1E78793D}" destId="{559BAEF6-7F91-475A-81D2-06CD0336593D}" srcOrd="0" destOrd="0" presId="urn:microsoft.com/office/officeart/2008/layout/LinedList"/>
    <dgm:cxn modelId="{8F9C6133-EE70-4F79-957C-5E0E56407821}" type="presOf" srcId="{77C5D544-869D-46AC-9192-7421907B9B7C}" destId="{B0C98AC1-7BD4-44EB-8064-8A360C1EA0A7}" srcOrd="0" destOrd="0" presId="urn:microsoft.com/office/officeart/2008/layout/LinedList"/>
    <dgm:cxn modelId="{491DEF39-F26E-4C50-96BC-59ACF6B8BDFD}" srcId="{BAC8783A-EC66-4F83-9C80-EA4BBF967E77}" destId="{77C5D544-869D-46AC-9192-7421907B9B7C}" srcOrd="1" destOrd="0" parTransId="{4FF91D64-BBA8-4399-8DA4-0AACD48ADBAD}" sibTransId="{43793664-2420-483D-B1FB-649AA9791F08}"/>
    <dgm:cxn modelId="{8E31AB64-9F3A-442A-BF72-5B0F1CAD7BE6}" srcId="{BAC8783A-EC66-4F83-9C80-EA4BBF967E77}" destId="{5ED43256-49D9-4AC9-BA92-2DBC1E78793D}" srcOrd="3" destOrd="0" parTransId="{7C6710EF-1E21-4CF4-A0AE-A4ACEF8B370F}" sibTransId="{129879C6-BD4D-4340-991B-666657C0B294}"/>
    <dgm:cxn modelId="{4CECAB44-51B5-49AC-B625-D3624F8DE419}" type="presOf" srcId="{1DDEA70F-E97E-4C85-B0EB-7E04E9511EC6}" destId="{8718662A-72FB-4A38-AF80-2E8FA64EF832}" srcOrd="0" destOrd="0" presId="urn:microsoft.com/office/officeart/2008/layout/LinedList"/>
    <dgm:cxn modelId="{48CD1E53-3454-4BBC-A8F9-E24955A63A0B}" srcId="{BAC8783A-EC66-4F83-9C80-EA4BBF967E77}" destId="{1DDEA70F-E97E-4C85-B0EB-7E04E9511EC6}" srcOrd="2" destOrd="0" parTransId="{41058D76-B0E1-4B22-B33D-AD8C916B4B8F}" sibTransId="{28AE32C5-7019-4F84-9FAC-EAB7D8A425A9}"/>
    <dgm:cxn modelId="{EEA78359-8BE3-4935-90E3-921F06A2B5E5}" srcId="{BAC8783A-EC66-4F83-9C80-EA4BBF967E77}" destId="{E7854165-89CA-4C47-B9D7-FB3848B2ADE8}" srcOrd="0" destOrd="0" parTransId="{7553F930-24D5-47E6-B430-30E7F41268DD}" sibTransId="{F1E388DC-5DEE-4509-BFB6-0E43659C7066}"/>
    <dgm:cxn modelId="{9A6BA09B-D7A6-4A97-A335-46460BABB4DF}" srcId="{BAC8783A-EC66-4F83-9C80-EA4BBF967E77}" destId="{73E80C9D-5E8F-437C-ADAD-E944B5EAD838}" srcOrd="4" destOrd="0" parTransId="{0E627998-3880-406B-995C-B10B124E9297}" sibTransId="{CCCB73B5-3092-4C41-9BFF-F088184021C7}"/>
    <dgm:cxn modelId="{78C5EDE3-DC42-4BEC-92F2-4A84D3DD161B}" type="presOf" srcId="{E7854165-89CA-4C47-B9D7-FB3848B2ADE8}" destId="{CF3E687E-B72D-4CE4-8978-42611807F8B6}" srcOrd="0" destOrd="0" presId="urn:microsoft.com/office/officeart/2008/layout/LinedList"/>
    <dgm:cxn modelId="{2CD9C544-09AC-4F3B-9709-B5B9EEEECAE4}" type="presParOf" srcId="{30270AD1-BB1D-48E8-9E4A-2104705F2CD0}" destId="{0FA71598-EB6D-4DFA-ADE6-676B0C8C50B4}" srcOrd="0" destOrd="0" presId="urn:microsoft.com/office/officeart/2008/layout/LinedList"/>
    <dgm:cxn modelId="{8823CF12-8CFD-445B-8612-68BA9751C093}" type="presParOf" srcId="{30270AD1-BB1D-48E8-9E4A-2104705F2CD0}" destId="{EBD1A6FE-5F89-4FAA-BAD3-20D13A25FE74}" srcOrd="1" destOrd="0" presId="urn:microsoft.com/office/officeart/2008/layout/LinedList"/>
    <dgm:cxn modelId="{5D4A5565-6C27-4AD5-9373-E61BB5BA24A6}" type="presParOf" srcId="{EBD1A6FE-5F89-4FAA-BAD3-20D13A25FE74}" destId="{CF3E687E-B72D-4CE4-8978-42611807F8B6}" srcOrd="0" destOrd="0" presId="urn:microsoft.com/office/officeart/2008/layout/LinedList"/>
    <dgm:cxn modelId="{24DE068B-7AF6-4D9F-8DC4-DB9E73AA4CCF}" type="presParOf" srcId="{EBD1A6FE-5F89-4FAA-BAD3-20D13A25FE74}" destId="{3A17BDBF-4FE0-4A3E-9EA6-B81110FD08F7}" srcOrd="1" destOrd="0" presId="urn:microsoft.com/office/officeart/2008/layout/LinedList"/>
    <dgm:cxn modelId="{A4249251-EF17-46AE-A509-3A7056D1A0DB}" type="presParOf" srcId="{30270AD1-BB1D-48E8-9E4A-2104705F2CD0}" destId="{7AC439AC-8BF2-4B6A-B6C3-3FCA21B3A9C0}" srcOrd="2" destOrd="0" presId="urn:microsoft.com/office/officeart/2008/layout/LinedList"/>
    <dgm:cxn modelId="{2A0804A2-17D4-4044-9257-F827D81A4C9B}" type="presParOf" srcId="{30270AD1-BB1D-48E8-9E4A-2104705F2CD0}" destId="{9F262EB4-155E-481A-8E16-4D0E9EBB029A}" srcOrd="3" destOrd="0" presId="urn:microsoft.com/office/officeart/2008/layout/LinedList"/>
    <dgm:cxn modelId="{C4BBE857-E65B-4890-860A-A72E4916E28C}" type="presParOf" srcId="{9F262EB4-155E-481A-8E16-4D0E9EBB029A}" destId="{B0C98AC1-7BD4-44EB-8064-8A360C1EA0A7}" srcOrd="0" destOrd="0" presId="urn:microsoft.com/office/officeart/2008/layout/LinedList"/>
    <dgm:cxn modelId="{14970075-D497-4030-A081-67F78E24FE31}" type="presParOf" srcId="{9F262EB4-155E-481A-8E16-4D0E9EBB029A}" destId="{2A193774-6D2E-4E6C-8071-E1B64534EC55}" srcOrd="1" destOrd="0" presId="urn:microsoft.com/office/officeart/2008/layout/LinedList"/>
    <dgm:cxn modelId="{33F682D5-AF32-42B5-82AE-EA261320D46F}" type="presParOf" srcId="{30270AD1-BB1D-48E8-9E4A-2104705F2CD0}" destId="{B176B509-1CB6-47AF-8658-BA3B0067D4EB}" srcOrd="4" destOrd="0" presId="urn:microsoft.com/office/officeart/2008/layout/LinedList"/>
    <dgm:cxn modelId="{86525183-175A-4489-8C87-18108F576BBA}" type="presParOf" srcId="{30270AD1-BB1D-48E8-9E4A-2104705F2CD0}" destId="{782F3BA7-F672-41D5-BD62-C9E1DCE3297F}" srcOrd="5" destOrd="0" presId="urn:microsoft.com/office/officeart/2008/layout/LinedList"/>
    <dgm:cxn modelId="{E6750117-FFEB-44FB-9A6C-D54A91F21A3D}" type="presParOf" srcId="{782F3BA7-F672-41D5-BD62-C9E1DCE3297F}" destId="{8718662A-72FB-4A38-AF80-2E8FA64EF832}" srcOrd="0" destOrd="0" presId="urn:microsoft.com/office/officeart/2008/layout/LinedList"/>
    <dgm:cxn modelId="{9FD7B1A2-0B01-4D66-B27C-DA57050DF796}" type="presParOf" srcId="{782F3BA7-F672-41D5-BD62-C9E1DCE3297F}" destId="{E41CEB98-036C-40D4-911F-4CE1BA5606C9}" srcOrd="1" destOrd="0" presId="urn:microsoft.com/office/officeart/2008/layout/LinedList"/>
    <dgm:cxn modelId="{85779C9A-6F99-4865-9ABE-4FB8106FAA46}" type="presParOf" srcId="{30270AD1-BB1D-48E8-9E4A-2104705F2CD0}" destId="{995D94A8-6B72-4893-A9FB-32D793350731}" srcOrd="6" destOrd="0" presId="urn:microsoft.com/office/officeart/2008/layout/LinedList"/>
    <dgm:cxn modelId="{C93A8AFA-B925-4A3C-AE99-0521C1AC8B19}" type="presParOf" srcId="{30270AD1-BB1D-48E8-9E4A-2104705F2CD0}" destId="{308294C7-B409-497D-A007-04BA38952CE4}" srcOrd="7" destOrd="0" presId="urn:microsoft.com/office/officeart/2008/layout/LinedList"/>
    <dgm:cxn modelId="{AEB1FDE3-AED7-42A8-8A9B-04126C118379}" type="presParOf" srcId="{308294C7-B409-497D-A007-04BA38952CE4}" destId="{559BAEF6-7F91-475A-81D2-06CD0336593D}" srcOrd="0" destOrd="0" presId="urn:microsoft.com/office/officeart/2008/layout/LinedList"/>
    <dgm:cxn modelId="{83A29B6D-5AB8-43A1-AB41-35C54C77DB6C}" type="presParOf" srcId="{308294C7-B409-497D-A007-04BA38952CE4}" destId="{D9611C16-F469-49A9-A9F2-AC66B0E3413F}" srcOrd="1" destOrd="0" presId="urn:microsoft.com/office/officeart/2008/layout/LinedList"/>
    <dgm:cxn modelId="{BAE49DD0-B9BF-4D02-B462-81C16688017C}" type="presParOf" srcId="{30270AD1-BB1D-48E8-9E4A-2104705F2CD0}" destId="{B13B6BDC-E851-4834-A828-C89A4AFE652E}" srcOrd="8" destOrd="0" presId="urn:microsoft.com/office/officeart/2008/layout/LinedList"/>
    <dgm:cxn modelId="{1ABD405A-8043-4B8A-9A7B-97E0A161C653}" type="presParOf" srcId="{30270AD1-BB1D-48E8-9E4A-2104705F2CD0}" destId="{DBC000E3-274C-4512-8731-5B638E54190D}" srcOrd="9" destOrd="0" presId="urn:microsoft.com/office/officeart/2008/layout/LinedList"/>
    <dgm:cxn modelId="{00623977-1030-41CB-B06C-D39B69EE8ECE}" type="presParOf" srcId="{DBC000E3-274C-4512-8731-5B638E54190D}" destId="{7E35570A-2BEA-4DAF-B87F-C31A873F5740}" srcOrd="0" destOrd="0" presId="urn:microsoft.com/office/officeart/2008/layout/LinedList"/>
    <dgm:cxn modelId="{05716BE4-BE1E-4BAA-A87E-57C77ADE1231}" type="presParOf" srcId="{DBC000E3-274C-4512-8731-5B638E54190D}" destId="{A0643D03-4CDB-4EE1-A022-61F6A0DBA9D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EEA3D2-9AB9-410B-A15F-908337B165CF}">
      <dsp:nvSpPr>
        <dsp:cNvPr id="0" name=""/>
        <dsp:cNvSpPr/>
      </dsp:nvSpPr>
      <dsp:spPr>
        <a:xfrm>
          <a:off x="0" y="1754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83A5D-E5E8-4751-8904-2FA7F75DE9DF}">
      <dsp:nvSpPr>
        <dsp:cNvPr id="0" name=""/>
        <dsp:cNvSpPr/>
      </dsp:nvSpPr>
      <dsp:spPr>
        <a:xfrm>
          <a:off x="0" y="1754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Activation: When to reinstall Windows</a:t>
          </a:r>
          <a:endParaRPr lang="en-US" sz="2300" kern="1200"/>
        </a:p>
      </dsp:txBody>
      <dsp:txXfrm>
        <a:off x="0" y="1754"/>
        <a:ext cx="6305371" cy="598382"/>
      </dsp:txXfrm>
    </dsp:sp>
    <dsp:sp modelId="{E2DE49D8-9123-4475-A4D1-1785E0A2F2C2}">
      <dsp:nvSpPr>
        <dsp:cNvPr id="0" name=""/>
        <dsp:cNvSpPr/>
      </dsp:nvSpPr>
      <dsp:spPr>
        <a:xfrm>
          <a:off x="0" y="600137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23EBC-EA1F-4B83-8ABB-063902799EDF}">
      <dsp:nvSpPr>
        <dsp:cNvPr id="0" name=""/>
        <dsp:cNvSpPr/>
      </dsp:nvSpPr>
      <dsp:spPr>
        <a:xfrm>
          <a:off x="0" y="600137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Demo: Video walkthrough (clean install vs upgrade)</a:t>
          </a:r>
          <a:endParaRPr lang="en-US" sz="2300" kern="1200"/>
        </a:p>
      </dsp:txBody>
      <dsp:txXfrm>
        <a:off x="0" y="600137"/>
        <a:ext cx="6305371" cy="598382"/>
      </dsp:txXfrm>
    </dsp:sp>
    <dsp:sp modelId="{DFD3B7FA-1F3D-470B-9A4E-F90B3F04B6E8}">
      <dsp:nvSpPr>
        <dsp:cNvPr id="0" name=""/>
        <dsp:cNvSpPr/>
      </dsp:nvSpPr>
      <dsp:spPr>
        <a:xfrm>
          <a:off x="0" y="1198519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E3CAD-7651-4DCA-B161-CF4D51534181}">
      <dsp:nvSpPr>
        <dsp:cNvPr id="0" name=""/>
        <dsp:cNvSpPr/>
      </dsp:nvSpPr>
      <dsp:spPr>
        <a:xfrm>
          <a:off x="0" y="1198519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Brain Break: Story Chain</a:t>
          </a:r>
          <a:endParaRPr lang="en-US" sz="2300" kern="1200"/>
        </a:p>
      </dsp:txBody>
      <dsp:txXfrm>
        <a:off x="0" y="1198519"/>
        <a:ext cx="6305371" cy="598382"/>
      </dsp:txXfrm>
    </dsp:sp>
    <dsp:sp modelId="{5160E169-70CE-4F7C-AB58-931A8CCBDB45}">
      <dsp:nvSpPr>
        <dsp:cNvPr id="0" name=""/>
        <dsp:cNvSpPr/>
      </dsp:nvSpPr>
      <dsp:spPr>
        <a:xfrm>
          <a:off x="0" y="1796902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24645-BDA5-4C62-932C-7E99BE7B1A2B}">
      <dsp:nvSpPr>
        <dsp:cNvPr id="0" name=""/>
        <dsp:cNvSpPr/>
      </dsp:nvSpPr>
      <dsp:spPr>
        <a:xfrm>
          <a:off x="0" y="1796902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Application: Installation Planning Activity</a:t>
          </a:r>
          <a:endParaRPr lang="en-US" sz="2300" kern="1200"/>
        </a:p>
      </dsp:txBody>
      <dsp:txXfrm>
        <a:off x="0" y="1796902"/>
        <a:ext cx="6305371" cy="598382"/>
      </dsp:txXfrm>
    </dsp:sp>
    <dsp:sp modelId="{3AD6D069-7FF1-4158-A4F8-5BD0A05BA59E}">
      <dsp:nvSpPr>
        <dsp:cNvPr id="0" name=""/>
        <dsp:cNvSpPr/>
      </dsp:nvSpPr>
      <dsp:spPr>
        <a:xfrm>
          <a:off x="0" y="2395285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58FE8-B9A8-445C-89AC-F156F41813CD}">
      <dsp:nvSpPr>
        <dsp:cNvPr id="0" name=""/>
        <dsp:cNvSpPr/>
      </dsp:nvSpPr>
      <dsp:spPr>
        <a:xfrm>
          <a:off x="0" y="2395285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Integration: Debrief and discussion</a:t>
          </a:r>
          <a:endParaRPr lang="en-US" sz="2300" kern="1200"/>
        </a:p>
      </dsp:txBody>
      <dsp:txXfrm>
        <a:off x="0" y="2395285"/>
        <a:ext cx="6305371" cy="598382"/>
      </dsp:txXfrm>
    </dsp:sp>
    <dsp:sp modelId="{13FAAB87-13FF-48D2-8C93-47F9E741B1CC}">
      <dsp:nvSpPr>
        <dsp:cNvPr id="0" name=""/>
        <dsp:cNvSpPr/>
      </dsp:nvSpPr>
      <dsp:spPr>
        <a:xfrm>
          <a:off x="0" y="2993667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590EF5-BE73-492C-9FCA-D91A6C5CA8FF}">
      <dsp:nvSpPr>
        <dsp:cNvPr id="0" name=""/>
        <dsp:cNvSpPr/>
      </dsp:nvSpPr>
      <dsp:spPr>
        <a:xfrm>
          <a:off x="0" y="2993667"/>
          <a:ext cx="6305371" cy="598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Exit Ticket: Quiz in Google Classroom</a:t>
          </a:r>
          <a:endParaRPr lang="en-US" sz="2300" kern="1200"/>
        </a:p>
      </dsp:txBody>
      <dsp:txXfrm>
        <a:off x="0" y="2993667"/>
        <a:ext cx="6305371" cy="5983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74103-8956-43D7-8BDC-D709C2CBE853}">
      <dsp:nvSpPr>
        <dsp:cNvPr id="0" name=""/>
        <dsp:cNvSpPr/>
      </dsp:nvSpPr>
      <dsp:spPr>
        <a:xfrm>
          <a:off x="0" y="25027"/>
          <a:ext cx="6305371" cy="1890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018" tIns="46673" rIns="46673" bIns="46673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baseline="0"/>
            <a:t>Prompt: What scenarios require reinstalling Windows?</a:t>
          </a:r>
          <a:endParaRPr lang="en-US" sz="3500" kern="1200"/>
        </a:p>
      </dsp:txBody>
      <dsp:txXfrm>
        <a:off x="945000" y="25027"/>
        <a:ext cx="4415371" cy="1890000"/>
      </dsp:txXfrm>
    </dsp:sp>
    <dsp:sp modelId="{C356E3E7-45E8-462D-9657-3B627D262959}">
      <dsp:nvSpPr>
        <dsp:cNvPr id="0" name=""/>
        <dsp:cNvSpPr/>
      </dsp:nvSpPr>
      <dsp:spPr>
        <a:xfrm>
          <a:off x="0" y="2151277"/>
          <a:ext cx="5044296" cy="141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baseline="0"/>
            <a:t>Think about it and take some notes</a:t>
          </a:r>
          <a:endParaRPr lang="en-US" sz="3500" kern="120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kern="1200" baseline="0"/>
            <a:t>1 minute</a:t>
          </a:r>
          <a:endParaRPr lang="en-US" sz="3500" kern="1200"/>
        </a:p>
      </dsp:txBody>
      <dsp:txXfrm>
        <a:off x="0" y="2151277"/>
        <a:ext cx="5044296" cy="141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11FAC-DA0A-4B71-95C4-89D1635B5DF0}">
      <dsp:nvSpPr>
        <dsp:cNvPr id="0" name=""/>
        <dsp:cNvSpPr/>
      </dsp:nvSpPr>
      <dsp:spPr>
        <a:xfrm rot="5400000">
          <a:off x="2850130" y="-220816"/>
          <a:ext cx="2875044" cy="403543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 dirty="0"/>
            <a:t>Turn to someone next to you and discuss what you think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/>
            <a:t>2 minute</a:t>
          </a:r>
          <a:endParaRPr lang="en-US" sz="3800" kern="1200"/>
        </a:p>
      </dsp:txBody>
      <dsp:txXfrm rot="-5400000">
        <a:off x="2269934" y="499728"/>
        <a:ext cx="3895089" cy="2594348"/>
      </dsp:txXfrm>
    </dsp:sp>
    <dsp:sp modelId="{EF697B18-6E16-4F81-8A92-2C0351CC648C}">
      <dsp:nvSpPr>
        <dsp:cNvPr id="0" name=""/>
        <dsp:cNvSpPr/>
      </dsp:nvSpPr>
      <dsp:spPr>
        <a:xfrm>
          <a:off x="0" y="0"/>
          <a:ext cx="2269933" cy="3593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Prompt: What scenarios require reinstalling Windows?</a:t>
          </a:r>
          <a:endParaRPr lang="en-US" sz="3200" kern="1200"/>
        </a:p>
      </dsp:txBody>
      <dsp:txXfrm>
        <a:off x="110809" y="110809"/>
        <a:ext cx="2048315" cy="33721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AA055-AEBA-4982-A5A1-435856CB891D}">
      <dsp:nvSpPr>
        <dsp:cNvPr id="0" name=""/>
        <dsp:cNvSpPr/>
      </dsp:nvSpPr>
      <dsp:spPr>
        <a:xfrm rot="5400000">
          <a:off x="2850130" y="-220816"/>
          <a:ext cx="2875044" cy="4035437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 dirty="0"/>
            <a:t>Share with the class what the two of you talked about</a:t>
          </a:r>
          <a:endParaRPr lang="en-US" sz="3800" kern="1200" dirty="0"/>
        </a:p>
        <a:p>
          <a:pPr marL="285750" lvl="1" indent="-285750" algn="l" defTabSz="1689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800" kern="1200" baseline="0"/>
            <a:t>2 minutes</a:t>
          </a:r>
          <a:endParaRPr lang="en-US" sz="3800" kern="1200"/>
        </a:p>
      </dsp:txBody>
      <dsp:txXfrm rot="-5400000">
        <a:off x="2269934" y="499728"/>
        <a:ext cx="3895089" cy="2594348"/>
      </dsp:txXfrm>
    </dsp:sp>
    <dsp:sp modelId="{47F43F7F-53D9-4A50-B1E4-F377CF56D491}">
      <dsp:nvSpPr>
        <dsp:cNvPr id="0" name=""/>
        <dsp:cNvSpPr/>
      </dsp:nvSpPr>
      <dsp:spPr>
        <a:xfrm>
          <a:off x="0" y="0"/>
          <a:ext cx="2269933" cy="35938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baseline="0"/>
            <a:t>Prompt: What scenarios require reinstalling Windows?</a:t>
          </a:r>
          <a:endParaRPr lang="en-US" sz="3200" kern="1200"/>
        </a:p>
      </dsp:txBody>
      <dsp:txXfrm>
        <a:off x="110809" y="110809"/>
        <a:ext cx="2048315" cy="3372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E1121B-D323-4B94-9423-4A9236FF8E2A}">
      <dsp:nvSpPr>
        <dsp:cNvPr id="0" name=""/>
        <dsp:cNvSpPr/>
      </dsp:nvSpPr>
      <dsp:spPr>
        <a:xfrm>
          <a:off x="0" y="8259"/>
          <a:ext cx="6683374" cy="13419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Prompt: What scenarios require reinstalling Windows?</a:t>
          </a:r>
          <a:endParaRPr lang="en-US" sz="3700" kern="1200"/>
        </a:p>
      </dsp:txBody>
      <dsp:txXfrm>
        <a:off x="65511" y="73770"/>
        <a:ext cx="6552352" cy="1210968"/>
      </dsp:txXfrm>
    </dsp:sp>
    <dsp:sp modelId="{6E156EE5-0CC1-499C-A6D0-2283587F0243}">
      <dsp:nvSpPr>
        <dsp:cNvPr id="0" name=""/>
        <dsp:cNvSpPr/>
      </dsp:nvSpPr>
      <dsp:spPr>
        <a:xfrm>
          <a:off x="0" y="1456809"/>
          <a:ext cx="6683374" cy="1341990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baseline="0"/>
            <a:t>Common reasons:</a:t>
          </a:r>
          <a:endParaRPr lang="en-US" sz="3700" kern="1200"/>
        </a:p>
      </dsp:txBody>
      <dsp:txXfrm>
        <a:off x="65511" y="1522320"/>
        <a:ext cx="6552352" cy="1210968"/>
      </dsp:txXfrm>
    </dsp:sp>
    <dsp:sp modelId="{06C949F2-E45B-4D14-BC2C-4C9D127F2CD2}">
      <dsp:nvSpPr>
        <dsp:cNvPr id="0" name=""/>
        <dsp:cNvSpPr/>
      </dsp:nvSpPr>
      <dsp:spPr>
        <a:xfrm>
          <a:off x="0" y="2798800"/>
          <a:ext cx="6683374" cy="17998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197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Corrupted system files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Malware infection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Major hardware change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baseline="0"/>
            <a:t>Performance degradation</a:t>
          </a:r>
          <a:endParaRPr lang="en-US" sz="2900" kern="1200"/>
        </a:p>
      </dsp:txBody>
      <dsp:txXfrm>
        <a:off x="0" y="2798800"/>
        <a:ext cx="6683374" cy="1799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62EDB-F02A-4892-B65B-070F6159B043}">
      <dsp:nvSpPr>
        <dsp:cNvPr id="0" name=""/>
        <dsp:cNvSpPr/>
      </dsp:nvSpPr>
      <dsp:spPr>
        <a:xfrm>
          <a:off x="0" y="0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D019E-92B2-45C8-9234-E94FDDB306C1}">
      <dsp:nvSpPr>
        <dsp:cNvPr id="0" name=""/>
        <dsp:cNvSpPr/>
      </dsp:nvSpPr>
      <dsp:spPr>
        <a:xfrm>
          <a:off x="0" y="0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Clean Install vs Upgrade Path</a:t>
          </a:r>
          <a:endParaRPr lang="en-US" sz="2700" kern="1200"/>
        </a:p>
      </dsp:txBody>
      <dsp:txXfrm>
        <a:off x="0" y="0"/>
        <a:ext cx="6305371" cy="898451"/>
      </dsp:txXfrm>
    </dsp:sp>
    <dsp:sp modelId="{6D59D3D9-D99D-406D-8555-6031C8BA7C79}">
      <dsp:nvSpPr>
        <dsp:cNvPr id="0" name=""/>
        <dsp:cNvSpPr/>
      </dsp:nvSpPr>
      <dsp:spPr>
        <a:xfrm>
          <a:off x="0" y="898451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8C8DC2-49E7-4A53-950A-2FE2DA23194F}">
      <dsp:nvSpPr>
        <dsp:cNvPr id="0" name=""/>
        <dsp:cNvSpPr/>
      </dsp:nvSpPr>
      <dsp:spPr>
        <a:xfrm>
          <a:off x="0" y="898451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Instructions:</a:t>
          </a:r>
          <a:endParaRPr lang="en-US" sz="2700" kern="1200"/>
        </a:p>
      </dsp:txBody>
      <dsp:txXfrm>
        <a:off x="0" y="898451"/>
        <a:ext cx="6305371" cy="898451"/>
      </dsp:txXfrm>
    </dsp:sp>
    <dsp:sp modelId="{75E2F6EE-C896-44B9-B379-E7F18E5E4398}">
      <dsp:nvSpPr>
        <dsp:cNvPr id="0" name=""/>
        <dsp:cNvSpPr/>
      </dsp:nvSpPr>
      <dsp:spPr>
        <a:xfrm>
          <a:off x="0" y="1796902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2FCC4-2222-4EB3-B215-0FC36E5A80DA}">
      <dsp:nvSpPr>
        <dsp:cNvPr id="0" name=""/>
        <dsp:cNvSpPr/>
      </dsp:nvSpPr>
      <dsp:spPr>
        <a:xfrm>
          <a:off x="0" y="1796902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Take guided notes while watching</a:t>
          </a:r>
          <a:endParaRPr lang="en-US" sz="2700" kern="1200"/>
        </a:p>
      </dsp:txBody>
      <dsp:txXfrm>
        <a:off x="0" y="1796902"/>
        <a:ext cx="6305371" cy="898451"/>
      </dsp:txXfrm>
    </dsp:sp>
    <dsp:sp modelId="{DD7D19AD-4CC6-4590-AA5C-946923EECB51}">
      <dsp:nvSpPr>
        <dsp:cNvPr id="0" name=""/>
        <dsp:cNvSpPr/>
      </dsp:nvSpPr>
      <dsp:spPr>
        <a:xfrm>
          <a:off x="0" y="2695353"/>
          <a:ext cx="630537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85FA8-8DCC-425F-B808-D46D2B7F1E8B}">
      <dsp:nvSpPr>
        <dsp:cNvPr id="0" name=""/>
        <dsp:cNvSpPr/>
      </dsp:nvSpPr>
      <dsp:spPr>
        <a:xfrm>
          <a:off x="0" y="2695353"/>
          <a:ext cx="6305371" cy="898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Focus on differences between clean install &amp; upgrade</a:t>
          </a:r>
          <a:endParaRPr lang="en-US" sz="2700" kern="1200"/>
        </a:p>
      </dsp:txBody>
      <dsp:txXfrm>
        <a:off x="0" y="2695353"/>
        <a:ext cx="6305371" cy="8984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805F6D-1B9E-4D8D-9245-784CB8F78488}">
      <dsp:nvSpPr>
        <dsp:cNvPr id="0" name=""/>
        <dsp:cNvSpPr/>
      </dsp:nvSpPr>
      <dsp:spPr>
        <a:xfrm>
          <a:off x="202" y="48100"/>
          <a:ext cx="2444055" cy="2932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Students stand in a circle</a:t>
          </a:r>
          <a:endParaRPr lang="en-US" sz="2200" kern="1200"/>
        </a:p>
      </dsp:txBody>
      <dsp:txXfrm>
        <a:off x="202" y="1221246"/>
        <a:ext cx="2444055" cy="1759719"/>
      </dsp:txXfrm>
    </dsp:sp>
    <dsp:sp modelId="{EE09724C-5F52-460B-8D1A-26DFF5162A7D}">
      <dsp:nvSpPr>
        <dsp:cNvPr id="0" name=""/>
        <dsp:cNvSpPr/>
      </dsp:nvSpPr>
      <dsp:spPr>
        <a:xfrm>
          <a:off x="20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2" y="48100"/>
        <a:ext cx="2444055" cy="1173146"/>
      </dsp:txXfrm>
    </dsp:sp>
    <dsp:sp modelId="{19AE8245-FB62-4ACC-8F42-F03BD5B2FD5E}">
      <dsp:nvSpPr>
        <dsp:cNvPr id="0" name=""/>
        <dsp:cNvSpPr/>
      </dsp:nvSpPr>
      <dsp:spPr>
        <a:xfrm>
          <a:off x="2639782" y="48100"/>
          <a:ext cx="2444055" cy="2932866"/>
        </a:xfrm>
        <a:prstGeom prst="rect">
          <a:avLst/>
        </a:prstGeom>
        <a:solidFill>
          <a:schemeClr val="accent5">
            <a:hueOff val="5129271"/>
            <a:satOff val="-1832"/>
            <a:lumOff val="2942"/>
            <a:alphaOff val="0"/>
          </a:schemeClr>
        </a:solidFill>
        <a:ln w="15875" cap="flat" cmpd="sng" algn="ctr">
          <a:solidFill>
            <a:schemeClr val="accent5">
              <a:hueOff val="5129271"/>
              <a:satOff val="-1832"/>
              <a:lumOff val="29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One student starts a sentence about Windows installation</a:t>
          </a:r>
          <a:endParaRPr lang="en-US" sz="2200" kern="1200"/>
        </a:p>
      </dsp:txBody>
      <dsp:txXfrm>
        <a:off x="2639782" y="1221246"/>
        <a:ext cx="2444055" cy="1759719"/>
      </dsp:txXfrm>
    </dsp:sp>
    <dsp:sp modelId="{F046EF17-BAEB-409C-8742-9667D0981D3F}">
      <dsp:nvSpPr>
        <dsp:cNvPr id="0" name=""/>
        <dsp:cNvSpPr/>
      </dsp:nvSpPr>
      <dsp:spPr>
        <a:xfrm>
          <a:off x="263978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639782" y="48100"/>
        <a:ext cx="2444055" cy="1173146"/>
      </dsp:txXfrm>
    </dsp:sp>
    <dsp:sp modelId="{FF140A67-A8A8-40D0-9E47-D1C7E37D4B11}">
      <dsp:nvSpPr>
        <dsp:cNvPr id="0" name=""/>
        <dsp:cNvSpPr/>
      </dsp:nvSpPr>
      <dsp:spPr>
        <a:xfrm>
          <a:off x="5279362" y="48100"/>
          <a:ext cx="2444055" cy="2932866"/>
        </a:xfrm>
        <a:prstGeom prst="rect">
          <a:avLst/>
        </a:prstGeom>
        <a:solidFill>
          <a:schemeClr val="accent5">
            <a:hueOff val="10258542"/>
            <a:satOff val="-3664"/>
            <a:lumOff val="5883"/>
            <a:alphaOff val="0"/>
          </a:schemeClr>
        </a:solidFill>
        <a:ln w="15875" cap="flat" cmpd="sng" algn="ctr">
          <a:solidFill>
            <a:schemeClr val="accent5">
              <a:hueOff val="10258542"/>
              <a:satOff val="-3664"/>
              <a:lumOff val="5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Each student adds one line to the story as it moves around the room</a:t>
          </a:r>
          <a:endParaRPr lang="en-US" sz="2200" kern="1200"/>
        </a:p>
      </dsp:txBody>
      <dsp:txXfrm>
        <a:off x="5279362" y="1221246"/>
        <a:ext cx="2444055" cy="1759719"/>
      </dsp:txXfrm>
    </dsp:sp>
    <dsp:sp modelId="{B93DC4A7-7750-43D4-9B94-B066CAF107AA}">
      <dsp:nvSpPr>
        <dsp:cNvPr id="0" name=""/>
        <dsp:cNvSpPr/>
      </dsp:nvSpPr>
      <dsp:spPr>
        <a:xfrm>
          <a:off x="527936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279362" y="48100"/>
        <a:ext cx="2444055" cy="1173146"/>
      </dsp:txXfrm>
    </dsp:sp>
    <dsp:sp modelId="{4ECC29A2-8CE5-4B70-859B-2E9533E37954}">
      <dsp:nvSpPr>
        <dsp:cNvPr id="0" name=""/>
        <dsp:cNvSpPr/>
      </dsp:nvSpPr>
      <dsp:spPr>
        <a:xfrm>
          <a:off x="7918942" y="48100"/>
          <a:ext cx="2444055" cy="2932866"/>
        </a:xfrm>
        <a:prstGeom prst="rec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accent5">
              <a:hueOff val="15387812"/>
              <a:satOff val="-5496"/>
              <a:lumOff val="88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Goal: Build a silly but memorable story about installing Windows</a:t>
          </a:r>
          <a:endParaRPr lang="en-US" sz="2200" kern="1200"/>
        </a:p>
      </dsp:txBody>
      <dsp:txXfrm>
        <a:off x="7918942" y="1221246"/>
        <a:ext cx="2444055" cy="1759719"/>
      </dsp:txXfrm>
    </dsp:sp>
    <dsp:sp modelId="{325A3045-0F03-4324-8587-99913C3F5BCB}">
      <dsp:nvSpPr>
        <dsp:cNvPr id="0" name=""/>
        <dsp:cNvSpPr/>
      </dsp:nvSpPr>
      <dsp:spPr>
        <a:xfrm>
          <a:off x="7918942" y="48100"/>
          <a:ext cx="2444055" cy="1173146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7918942" y="48100"/>
        <a:ext cx="2444055" cy="117314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2C9D5-73CA-412F-AE37-14441A09F12A}">
      <dsp:nvSpPr>
        <dsp:cNvPr id="0" name=""/>
        <dsp:cNvSpPr/>
      </dsp:nvSpPr>
      <dsp:spPr>
        <a:xfrm>
          <a:off x="0" y="2675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67D75E-9F81-4852-B03C-A986CC72C632}">
      <dsp:nvSpPr>
        <dsp:cNvPr id="0" name=""/>
        <dsp:cNvSpPr/>
      </dsp:nvSpPr>
      <dsp:spPr>
        <a:xfrm>
          <a:off x="172362" y="130878"/>
          <a:ext cx="313386" cy="3133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D0A68-3706-4914-9BE4-1016D1A3203A}">
      <dsp:nvSpPr>
        <dsp:cNvPr id="0" name=""/>
        <dsp:cNvSpPr/>
      </dsp:nvSpPr>
      <dsp:spPr>
        <a:xfrm>
          <a:off x="658110" y="2675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Discussion Questions:</a:t>
          </a:r>
          <a:endParaRPr lang="en-US" sz="1900" kern="1200"/>
        </a:p>
      </dsp:txBody>
      <dsp:txXfrm>
        <a:off x="658110" y="2675"/>
        <a:ext cx="9706341" cy="569792"/>
      </dsp:txXfrm>
    </dsp:sp>
    <dsp:sp modelId="{B829F7C6-8FCD-44B3-94A9-78030F8BA33F}">
      <dsp:nvSpPr>
        <dsp:cNvPr id="0" name=""/>
        <dsp:cNvSpPr/>
      </dsp:nvSpPr>
      <dsp:spPr>
        <a:xfrm>
          <a:off x="0" y="714916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0D9CE-6F2E-4BF2-92B1-A4236C152F89}">
      <dsp:nvSpPr>
        <dsp:cNvPr id="0" name=""/>
        <dsp:cNvSpPr/>
      </dsp:nvSpPr>
      <dsp:spPr>
        <a:xfrm>
          <a:off x="172362" y="843119"/>
          <a:ext cx="313386" cy="3133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4897A-8FE4-49F4-BDB9-935E5039FA9D}">
      <dsp:nvSpPr>
        <dsp:cNvPr id="0" name=""/>
        <dsp:cNvSpPr/>
      </dsp:nvSpPr>
      <dsp:spPr>
        <a:xfrm>
          <a:off x="658110" y="714916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When would you recommend a clean install?</a:t>
          </a:r>
          <a:endParaRPr lang="en-US" sz="1900" kern="1200"/>
        </a:p>
      </dsp:txBody>
      <dsp:txXfrm>
        <a:off x="658110" y="714916"/>
        <a:ext cx="9706341" cy="569792"/>
      </dsp:txXfrm>
    </dsp:sp>
    <dsp:sp modelId="{A60A0952-CD3B-40D2-AA67-25C022E05E28}">
      <dsp:nvSpPr>
        <dsp:cNvPr id="0" name=""/>
        <dsp:cNvSpPr/>
      </dsp:nvSpPr>
      <dsp:spPr>
        <a:xfrm>
          <a:off x="0" y="1427157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27BD4-4E0C-4BB7-8525-501BEDF95DE3}">
      <dsp:nvSpPr>
        <dsp:cNvPr id="0" name=""/>
        <dsp:cNvSpPr/>
      </dsp:nvSpPr>
      <dsp:spPr>
        <a:xfrm>
          <a:off x="172362" y="1555360"/>
          <a:ext cx="313386" cy="3133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0CFF19-EC7D-4277-BE93-1612ACE7BD81}">
      <dsp:nvSpPr>
        <dsp:cNvPr id="0" name=""/>
        <dsp:cNvSpPr/>
      </dsp:nvSpPr>
      <dsp:spPr>
        <a:xfrm>
          <a:off x="658110" y="1427157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When is an upgrade path preferable?</a:t>
          </a:r>
          <a:endParaRPr lang="en-US" sz="1900" kern="1200"/>
        </a:p>
      </dsp:txBody>
      <dsp:txXfrm>
        <a:off x="658110" y="1427157"/>
        <a:ext cx="9706341" cy="569792"/>
      </dsp:txXfrm>
    </dsp:sp>
    <dsp:sp modelId="{A4C1344B-C476-493C-8E27-CE1FAE57BB88}">
      <dsp:nvSpPr>
        <dsp:cNvPr id="0" name=""/>
        <dsp:cNvSpPr/>
      </dsp:nvSpPr>
      <dsp:spPr>
        <a:xfrm>
          <a:off x="0" y="2139398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0D5F86-984E-4B23-AD20-F0C382AEA100}">
      <dsp:nvSpPr>
        <dsp:cNvPr id="0" name=""/>
        <dsp:cNvSpPr/>
      </dsp:nvSpPr>
      <dsp:spPr>
        <a:xfrm>
          <a:off x="172362" y="2267601"/>
          <a:ext cx="313386" cy="3133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150A7-17AA-4B8E-8991-2D997B20A0B8}">
      <dsp:nvSpPr>
        <dsp:cNvPr id="0" name=""/>
        <dsp:cNvSpPr/>
      </dsp:nvSpPr>
      <dsp:spPr>
        <a:xfrm>
          <a:off x="658110" y="2139398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What risks are involved with each method?</a:t>
          </a:r>
          <a:endParaRPr lang="en-US" sz="1900" kern="1200"/>
        </a:p>
      </dsp:txBody>
      <dsp:txXfrm>
        <a:off x="658110" y="2139398"/>
        <a:ext cx="9706341" cy="569792"/>
      </dsp:txXfrm>
    </dsp:sp>
    <dsp:sp modelId="{C6FAFFDD-F011-4DE7-93BD-C714DCC8FD15}">
      <dsp:nvSpPr>
        <dsp:cNvPr id="0" name=""/>
        <dsp:cNvSpPr/>
      </dsp:nvSpPr>
      <dsp:spPr>
        <a:xfrm>
          <a:off x="0" y="2851639"/>
          <a:ext cx="10364452" cy="56979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CAB66-191B-4575-B03F-1899C98DF87F}">
      <dsp:nvSpPr>
        <dsp:cNvPr id="0" name=""/>
        <dsp:cNvSpPr/>
      </dsp:nvSpPr>
      <dsp:spPr>
        <a:xfrm>
          <a:off x="172362" y="2979842"/>
          <a:ext cx="313386" cy="3133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F258-9B64-44DE-A612-518758666775}">
      <dsp:nvSpPr>
        <dsp:cNvPr id="0" name=""/>
        <dsp:cNvSpPr/>
      </dsp:nvSpPr>
      <dsp:spPr>
        <a:xfrm>
          <a:off x="658110" y="2851639"/>
          <a:ext cx="9706341" cy="5697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03" tIns="60303" rIns="60303" bIns="6030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Class shares responses</a:t>
          </a:r>
          <a:endParaRPr lang="en-US" sz="1900" kern="1200"/>
        </a:p>
      </dsp:txBody>
      <dsp:txXfrm>
        <a:off x="658110" y="2851639"/>
        <a:ext cx="9706341" cy="56979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71598-EB6D-4DFA-ADE6-676B0C8C50B4}">
      <dsp:nvSpPr>
        <dsp:cNvPr id="0" name=""/>
        <dsp:cNvSpPr/>
      </dsp:nvSpPr>
      <dsp:spPr>
        <a:xfrm>
          <a:off x="0" y="417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E687E-B72D-4CE4-8978-42611807F8B6}">
      <dsp:nvSpPr>
        <dsp:cNvPr id="0" name=""/>
        <dsp:cNvSpPr/>
      </dsp:nvSpPr>
      <dsp:spPr>
        <a:xfrm>
          <a:off x="0" y="417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Students complete Windows Installation Quiz in Google Classroom</a:t>
          </a:r>
          <a:endParaRPr lang="en-US" sz="3000" kern="1200"/>
        </a:p>
      </dsp:txBody>
      <dsp:txXfrm>
        <a:off x="0" y="417"/>
        <a:ext cx="10364452" cy="684654"/>
      </dsp:txXfrm>
    </dsp:sp>
    <dsp:sp modelId="{7AC439AC-8BF2-4B6A-B6C3-3FCA21B3A9C0}">
      <dsp:nvSpPr>
        <dsp:cNvPr id="0" name=""/>
        <dsp:cNvSpPr/>
      </dsp:nvSpPr>
      <dsp:spPr>
        <a:xfrm>
          <a:off x="0" y="685072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C98AC1-7BD4-44EB-8064-8A360C1EA0A7}">
      <dsp:nvSpPr>
        <dsp:cNvPr id="0" name=""/>
        <dsp:cNvSpPr/>
      </dsp:nvSpPr>
      <dsp:spPr>
        <a:xfrm>
          <a:off x="0" y="685072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Includes A+ style questions on:</a:t>
          </a:r>
          <a:endParaRPr lang="en-US" sz="3000" kern="1200"/>
        </a:p>
      </dsp:txBody>
      <dsp:txXfrm>
        <a:off x="0" y="685072"/>
        <a:ext cx="10364452" cy="684654"/>
      </dsp:txXfrm>
    </dsp:sp>
    <dsp:sp modelId="{B176B509-1CB6-47AF-8658-BA3B0067D4EB}">
      <dsp:nvSpPr>
        <dsp:cNvPr id="0" name=""/>
        <dsp:cNvSpPr/>
      </dsp:nvSpPr>
      <dsp:spPr>
        <a:xfrm>
          <a:off x="0" y="1369726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8662A-72FB-4A38-AF80-2E8FA64EF832}">
      <dsp:nvSpPr>
        <dsp:cNvPr id="0" name=""/>
        <dsp:cNvSpPr/>
      </dsp:nvSpPr>
      <dsp:spPr>
        <a:xfrm>
          <a:off x="0" y="1369726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Clean install steps</a:t>
          </a:r>
          <a:endParaRPr lang="en-US" sz="3000" kern="1200"/>
        </a:p>
      </dsp:txBody>
      <dsp:txXfrm>
        <a:off x="0" y="1369726"/>
        <a:ext cx="10364452" cy="684654"/>
      </dsp:txXfrm>
    </dsp:sp>
    <dsp:sp modelId="{995D94A8-6B72-4893-A9FB-32D793350731}">
      <dsp:nvSpPr>
        <dsp:cNvPr id="0" name=""/>
        <dsp:cNvSpPr/>
      </dsp:nvSpPr>
      <dsp:spPr>
        <a:xfrm>
          <a:off x="0" y="2054380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BAEF6-7F91-475A-81D2-06CD0336593D}">
      <dsp:nvSpPr>
        <dsp:cNvPr id="0" name=""/>
        <dsp:cNvSpPr/>
      </dsp:nvSpPr>
      <dsp:spPr>
        <a:xfrm>
          <a:off x="0" y="2054380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Upgrade scenarios</a:t>
          </a:r>
          <a:endParaRPr lang="en-US" sz="3000" kern="1200"/>
        </a:p>
      </dsp:txBody>
      <dsp:txXfrm>
        <a:off x="0" y="2054380"/>
        <a:ext cx="10364452" cy="684654"/>
      </dsp:txXfrm>
    </dsp:sp>
    <dsp:sp modelId="{B13B6BDC-E851-4834-A828-C89A4AFE652E}">
      <dsp:nvSpPr>
        <dsp:cNvPr id="0" name=""/>
        <dsp:cNvSpPr/>
      </dsp:nvSpPr>
      <dsp:spPr>
        <a:xfrm>
          <a:off x="0" y="2739034"/>
          <a:ext cx="103644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5570A-2BEA-4DAF-B87F-C31A873F5740}">
      <dsp:nvSpPr>
        <dsp:cNvPr id="0" name=""/>
        <dsp:cNvSpPr/>
      </dsp:nvSpPr>
      <dsp:spPr>
        <a:xfrm>
          <a:off x="0" y="2739034"/>
          <a:ext cx="10364452" cy="6846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- Troubleshooting installation issues</a:t>
          </a:r>
          <a:endParaRPr lang="en-US" sz="3000" kern="1200"/>
        </a:p>
      </dsp:txBody>
      <dsp:txXfrm>
        <a:off x="0" y="2739034"/>
        <a:ext cx="10364452" cy="684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6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5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8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7952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5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33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52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72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3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0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9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6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6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9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lass ceiling with white beams">
            <a:extLst>
              <a:ext uri="{FF2B5EF4-FFF2-40B4-BE49-F238E27FC236}">
                <a16:creationId xmlns:a16="http://schemas.microsoft.com/office/drawing/2014/main" id="{BB5C44C3-78CB-AD81-41A2-8F199EDD43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4072" b="165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>
            <a:normAutofit/>
          </a:bodyPr>
          <a:lstStyle/>
          <a:p>
            <a:r>
              <a:rPr lang="en-US"/>
              <a:t>Windows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Clean Install &amp; Upgrade Paths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Integration: Debrief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088DD8-3E59-75DD-1ECE-E39FDB53EB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Exit Ticket: Quiz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04F6BB-36F0-FA17-6E2D-157DAFE25A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3775" y="2367093"/>
          <a:ext cx="10364452" cy="342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4DD4CF-9732-4771-98FE-77886DC91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917E639-5738-4605-929E-12221983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3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t>Wrap-Up &amp; Reminders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3" y="2367092"/>
            <a:ext cx="3352128" cy="3881309"/>
          </a:xfrm>
        </p:spPr>
        <p:txBody>
          <a:bodyPr>
            <a:normAutofit/>
          </a:bodyPr>
          <a:lstStyle/>
          <a:p>
            <a:r>
              <a:rPr lang="en-US" sz="1800"/>
              <a:t>Post video, slides, and quiz in Google Classroom</a:t>
            </a:r>
          </a:p>
          <a:p>
            <a:r>
              <a:rPr lang="en-US" sz="1800"/>
              <a:t>Next lesson preview</a:t>
            </a:r>
          </a:p>
          <a:p>
            <a:r>
              <a:rPr lang="en-US" sz="1800"/>
              <a:t>Encourage review of install planning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861A9C-C970-4FFE-B67C-222B6F573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1525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dhesive notes on glass wall">
            <a:extLst>
              <a:ext uri="{FF2B5EF4-FFF2-40B4-BE49-F238E27FC236}">
                <a16:creationId xmlns:a16="http://schemas.microsoft.com/office/drawing/2014/main" id="{5E9C87B6-5903-E987-DD22-D995E4C37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97" r="13806" b="-1"/>
          <a:stretch>
            <a:fillRect/>
          </a:stretch>
        </p:blipFill>
        <p:spPr>
          <a:xfrm>
            <a:off x="4712842" y="10"/>
            <a:ext cx="7479157" cy="68579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FDF82E-EBD8-4EC5-AD10-CD9E70EE8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0"/>
          <a:stretch/>
        </p:blipFill>
        <p:spPr>
          <a:xfrm>
            <a:off x="4651242" y="0"/>
            <a:ext cx="754075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Agenda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225C0-3D72-574B-D669-91478D2F6A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092450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EF03E-877C-094D-49DA-6D6FF0FEA0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471937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B49C4-AD95-944D-7611-A3134E6DF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35FD8-1A65-0369-01C6-812C7C28E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046A5B-5463-D5E2-BCBF-CBC4039779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148926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7355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9CF8B-AFFF-FB36-8A55-8EFFF843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E5558-0C5F-6501-ED8C-4149ABD2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Activation: When to Reinstall Windows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BD914-FD07-72B1-B453-56C46C3BE5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885467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57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BF2B6B-5459-297A-95D0-A17432D5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DEFBE-DD2A-1749-3AD9-F5C8130A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3700"/>
              <a:t>Activation: When to Reinstall Windows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99B0AD-6FC3-0A12-07E8-FF1BEB4E7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3392287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5563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1343991"/>
            <a:ext cx="3145305" cy="415725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Video Demo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1253578"/>
            <a:ext cx="692631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12192000" cy="1773382"/>
          </a:xfrm>
          <a:prstGeom prst="rect">
            <a:avLst/>
          </a:prstGeom>
        </p:spPr>
      </p:pic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8015FD9-1584-6982-DD9A-57BF7E2F4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322564"/>
              </p:ext>
            </p:extLst>
          </p:nvPr>
        </p:nvGraphicFramePr>
        <p:xfrm>
          <a:off x="4964770" y="1625717"/>
          <a:ext cx="6305371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t>Brain Break: Story Chain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79C5FF-FF9A-7B36-6275-439CC88D4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5639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074" y="1419900"/>
            <a:ext cx="2844002" cy="4018201"/>
          </a:xfrm>
        </p:spPr>
        <p:txBody>
          <a:bodyPr>
            <a:normAutofit/>
          </a:bodyPr>
          <a:lstStyle/>
          <a:p>
            <a:pPr algn="l"/>
            <a:r>
              <a:rPr lang="en-US" sz="3400"/>
              <a:t>Application: Installation Planning Activity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701008" y="1193576"/>
            <a:ext cx="6576591" cy="44708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t>Students work in small groups with case studies</a:t>
            </a:r>
          </a:p>
          <a:p>
            <a:pPr marL="0" indent="0">
              <a:buNone/>
            </a:pPr>
            <a:r>
              <a:t>Each case provides a customer scenario (e.g., malware, slow performance, hardware upgrade)</a:t>
            </a:r>
          </a:p>
          <a:p>
            <a:pPr marL="0" indent="0">
              <a:buNone/>
            </a:pPr>
            <a:r>
              <a:t>Groups decide:</a:t>
            </a:r>
          </a:p>
          <a:p>
            <a:r>
              <a:t>Should this be a clean install or an upgrade?</a:t>
            </a:r>
          </a:p>
          <a:p>
            <a:r>
              <a:t>What steps should be taken before starting (e.g., backups, license keys)?</a:t>
            </a:r>
          </a:p>
          <a:p>
            <a:r>
              <a:t>What risks/tradeoffs are involved?</a:t>
            </a:r>
          </a:p>
          <a:p>
            <a:r>
              <a:t>Groups share their reasoning with the class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</TotalTime>
  <Words>384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Windows Installation</vt:lpstr>
      <vt:lpstr>Agenda</vt:lpstr>
      <vt:lpstr>Activation: When to Reinstall Windows</vt:lpstr>
      <vt:lpstr>Activation: When to Reinstall Windows</vt:lpstr>
      <vt:lpstr>Activation: When to Reinstall Windows</vt:lpstr>
      <vt:lpstr>Activation: When to Reinstall Windows</vt:lpstr>
      <vt:lpstr>Video Demo</vt:lpstr>
      <vt:lpstr>Brain Break: Story Chain</vt:lpstr>
      <vt:lpstr>Application: Installation Planning Activity</vt:lpstr>
      <vt:lpstr>Integration: Debrief</vt:lpstr>
      <vt:lpstr>Exit Ticket: Quiz</vt:lpstr>
      <vt:lpstr>Wrap-Up &amp; Reminders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Spiece, Andrew</cp:lastModifiedBy>
  <cp:revision>2</cp:revision>
  <dcterms:created xsi:type="dcterms:W3CDTF">2013-01-27T09:14:16Z</dcterms:created>
  <dcterms:modified xsi:type="dcterms:W3CDTF">2025-08-31T22:15:54Z</dcterms:modified>
  <cp:category/>
</cp:coreProperties>
</file>