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492" y="28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00CA28-5993-4830-B964-396ED91E6A7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50D024C-C808-413C-9B30-86001AC28F51}">
      <dgm:prSet/>
      <dgm:spPr/>
      <dgm:t>
        <a:bodyPr/>
        <a:lstStyle/>
        <a:p>
          <a:r>
            <a:rPr lang="en-US" baseline="0" dirty="0"/>
            <a:t>Activation (5 min) – Which OS do you use most at home/school?</a:t>
          </a:r>
          <a:endParaRPr lang="en-US" dirty="0"/>
        </a:p>
      </dgm:t>
    </dgm:pt>
    <dgm:pt modelId="{FD6810DB-E93D-4D48-837B-038AA76DEF33}" type="parTrans" cxnId="{CCF33D25-8911-43D6-A808-83E8BD44160A}">
      <dgm:prSet/>
      <dgm:spPr/>
      <dgm:t>
        <a:bodyPr/>
        <a:lstStyle/>
        <a:p>
          <a:endParaRPr lang="en-US"/>
        </a:p>
      </dgm:t>
    </dgm:pt>
    <dgm:pt modelId="{9B470657-ECFC-4AF2-AD72-C38D25B469BC}" type="sibTrans" cxnId="{CCF33D25-8911-43D6-A808-83E8BD44160A}">
      <dgm:prSet/>
      <dgm:spPr/>
      <dgm:t>
        <a:bodyPr/>
        <a:lstStyle/>
        <a:p>
          <a:endParaRPr lang="en-US"/>
        </a:p>
      </dgm:t>
    </dgm:pt>
    <dgm:pt modelId="{00A95454-667A-439E-9F86-BF5D883622F3}">
      <dgm:prSet/>
      <dgm:spPr/>
      <dgm:t>
        <a:bodyPr/>
        <a:lstStyle/>
        <a:p>
          <a:r>
            <a:rPr lang="en-US" baseline="0" dirty="0"/>
            <a:t>Demonstration (20 min) – Watch OS Intro video, guided notes</a:t>
          </a:r>
          <a:endParaRPr lang="en-US" dirty="0"/>
        </a:p>
      </dgm:t>
    </dgm:pt>
    <dgm:pt modelId="{9380D83C-28F2-4D37-B2AD-47E11575AF9E}" type="parTrans" cxnId="{CA50E7D1-330D-474C-9FFC-43D8AFB4D875}">
      <dgm:prSet/>
      <dgm:spPr/>
      <dgm:t>
        <a:bodyPr/>
        <a:lstStyle/>
        <a:p>
          <a:endParaRPr lang="en-US"/>
        </a:p>
      </dgm:t>
    </dgm:pt>
    <dgm:pt modelId="{3FC3D14A-7496-4AFF-BA28-138F8FD10000}" type="sibTrans" cxnId="{CA50E7D1-330D-474C-9FFC-43D8AFB4D875}">
      <dgm:prSet/>
      <dgm:spPr/>
      <dgm:t>
        <a:bodyPr/>
        <a:lstStyle/>
        <a:p>
          <a:endParaRPr lang="en-US"/>
        </a:p>
      </dgm:t>
    </dgm:pt>
    <dgm:pt modelId="{85C31052-FDBD-48EE-9594-48AC54574977}">
      <dgm:prSet/>
      <dgm:spPr/>
      <dgm:t>
        <a:bodyPr/>
        <a:lstStyle/>
        <a:p>
          <a:r>
            <a:rPr lang="en-US" baseline="0" dirty="0"/>
            <a:t>Brain Break (15 min) – OS Charades (groups)</a:t>
          </a:r>
          <a:endParaRPr lang="en-US" dirty="0"/>
        </a:p>
      </dgm:t>
    </dgm:pt>
    <dgm:pt modelId="{6F7CFE3B-03D6-4574-B468-75CF518145D6}" type="parTrans" cxnId="{D7D82DFC-3F4F-44F8-842F-1BB979CC6A34}">
      <dgm:prSet/>
      <dgm:spPr/>
      <dgm:t>
        <a:bodyPr/>
        <a:lstStyle/>
        <a:p>
          <a:endParaRPr lang="en-US"/>
        </a:p>
      </dgm:t>
    </dgm:pt>
    <dgm:pt modelId="{132F371B-ABA9-4377-8C2F-E7A4ED825EAC}" type="sibTrans" cxnId="{D7D82DFC-3F4F-44F8-842F-1BB979CC6A34}">
      <dgm:prSet/>
      <dgm:spPr/>
      <dgm:t>
        <a:bodyPr/>
        <a:lstStyle/>
        <a:p>
          <a:endParaRPr lang="en-US"/>
        </a:p>
      </dgm:t>
    </dgm:pt>
    <dgm:pt modelId="{351A9761-6089-432B-9455-616FAF081FC8}">
      <dgm:prSet/>
      <dgm:spPr/>
      <dgm:t>
        <a:bodyPr/>
        <a:lstStyle/>
        <a:p>
          <a:r>
            <a:rPr lang="en-US" baseline="0" dirty="0"/>
            <a:t>Application (30 min) – Matching OS features activity</a:t>
          </a:r>
          <a:endParaRPr lang="en-US" dirty="0"/>
        </a:p>
      </dgm:t>
    </dgm:pt>
    <dgm:pt modelId="{616C5A12-62EE-4839-8C29-2965151F6C37}" type="parTrans" cxnId="{FA407981-47D6-4FD6-952A-B672EAA997DD}">
      <dgm:prSet/>
      <dgm:spPr/>
      <dgm:t>
        <a:bodyPr/>
        <a:lstStyle/>
        <a:p>
          <a:endParaRPr lang="en-US"/>
        </a:p>
      </dgm:t>
    </dgm:pt>
    <dgm:pt modelId="{377A3782-6F48-46C6-936F-B58DB0D61F3E}" type="sibTrans" cxnId="{FA407981-47D6-4FD6-952A-B672EAA997DD}">
      <dgm:prSet/>
      <dgm:spPr/>
      <dgm:t>
        <a:bodyPr/>
        <a:lstStyle/>
        <a:p>
          <a:endParaRPr lang="en-US"/>
        </a:p>
      </dgm:t>
    </dgm:pt>
    <dgm:pt modelId="{FD1BAB95-8D81-4864-9FB3-07FA2B76F926}">
      <dgm:prSet/>
      <dgm:spPr/>
      <dgm:t>
        <a:bodyPr/>
        <a:lstStyle/>
        <a:p>
          <a:r>
            <a:rPr lang="en-US" baseline="0" dirty="0"/>
            <a:t>Integration (15 min) – Group discussion on switching OS</a:t>
          </a:r>
          <a:endParaRPr lang="en-US" dirty="0"/>
        </a:p>
      </dgm:t>
    </dgm:pt>
    <dgm:pt modelId="{D557E948-F12D-4D40-A253-EA4A105AFC90}" type="parTrans" cxnId="{2847F3FB-7711-4E13-B14F-6B1E29E9A9FD}">
      <dgm:prSet/>
      <dgm:spPr/>
      <dgm:t>
        <a:bodyPr/>
        <a:lstStyle/>
        <a:p>
          <a:endParaRPr lang="en-US"/>
        </a:p>
      </dgm:t>
    </dgm:pt>
    <dgm:pt modelId="{E07A44BD-0E81-447C-BA10-9A44ADD664DD}" type="sibTrans" cxnId="{2847F3FB-7711-4E13-B14F-6B1E29E9A9FD}">
      <dgm:prSet/>
      <dgm:spPr/>
      <dgm:t>
        <a:bodyPr/>
        <a:lstStyle/>
        <a:p>
          <a:endParaRPr lang="en-US"/>
        </a:p>
      </dgm:t>
    </dgm:pt>
    <dgm:pt modelId="{F9CD8A77-7DCE-48CE-91E8-53460E25DCB4}">
      <dgm:prSet/>
      <dgm:spPr/>
      <dgm:t>
        <a:bodyPr/>
        <a:lstStyle/>
        <a:p>
          <a:r>
            <a:rPr lang="en-US" baseline="0" dirty="0"/>
            <a:t>Exit Ticket (5 min) – Work on exit ticket</a:t>
          </a:r>
          <a:endParaRPr lang="en-US" dirty="0"/>
        </a:p>
      </dgm:t>
    </dgm:pt>
    <dgm:pt modelId="{292484AB-A20F-4AC5-B50B-FD18FBF6BA4B}" type="parTrans" cxnId="{508C2B1A-90F1-4A56-8D75-E60E4A558E6E}">
      <dgm:prSet/>
      <dgm:spPr/>
      <dgm:t>
        <a:bodyPr/>
        <a:lstStyle/>
        <a:p>
          <a:endParaRPr lang="en-US"/>
        </a:p>
      </dgm:t>
    </dgm:pt>
    <dgm:pt modelId="{77B6ECF5-D82B-471B-B807-F91154E9CEE3}" type="sibTrans" cxnId="{508C2B1A-90F1-4A56-8D75-E60E4A558E6E}">
      <dgm:prSet/>
      <dgm:spPr/>
      <dgm:t>
        <a:bodyPr/>
        <a:lstStyle/>
        <a:p>
          <a:endParaRPr lang="en-US"/>
        </a:p>
      </dgm:t>
    </dgm:pt>
    <dgm:pt modelId="{E24C2E4B-AB80-4CEB-AB92-CC979F85FF48}" type="pres">
      <dgm:prSet presAssocID="{6600CA28-5993-4830-B964-396ED91E6A73}" presName="root" presStyleCnt="0">
        <dgm:presLayoutVars>
          <dgm:dir/>
          <dgm:resizeHandles val="exact"/>
        </dgm:presLayoutVars>
      </dgm:prSet>
      <dgm:spPr/>
    </dgm:pt>
    <dgm:pt modelId="{5280AB05-6A5B-4BEC-BDE4-2F6995181423}" type="pres">
      <dgm:prSet presAssocID="{150D024C-C808-413C-9B30-86001AC28F51}" presName="compNode" presStyleCnt="0"/>
      <dgm:spPr/>
    </dgm:pt>
    <dgm:pt modelId="{ED9A2A13-283B-4E01-BB66-75454AD43697}" type="pres">
      <dgm:prSet presAssocID="{150D024C-C808-413C-9B30-86001AC28F51}" presName="bgRect" presStyleLbl="bgShp" presStyleIdx="0" presStyleCnt="6"/>
      <dgm:spPr/>
    </dgm:pt>
    <dgm:pt modelId="{9D1D2B91-8756-401E-9294-62C0376970D6}" type="pres">
      <dgm:prSet presAssocID="{150D024C-C808-413C-9B30-86001AC28F51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oolhouse"/>
        </a:ext>
      </dgm:extLst>
    </dgm:pt>
    <dgm:pt modelId="{498D4E80-433C-445B-B849-3583A808C149}" type="pres">
      <dgm:prSet presAssocID="{150D024C-C808-413C-9B30-86001AC28F51}" presName="spaceRect" presStyleCnt="0"/>
      <dgm:spPr/>
    </dgm:pt>
    <dgm:pt modelId="{D6C95C1C-8429-496B-9BD2-14028371D609}" type="pres">
      <dgm:prSet presAssocID="{150D024C-C808-413C-9B30-86001AC28F51}" presName="parTx" presStyleLbl="revTx" presStyleIdx="0" presStyleCnt="6">
        <dgm:presLayoutVars>
          <dgm:chMax val="0"/>
          <dgm:chPref val="0"/>
        </dgm:presLayoutVars>
      </dgm:prSet>
      <dgm:spPr/>
    </dgm:pt>
    <dgm:pt modelId="{BD3345F9-C147-4563-8BE5-3ECA07BA981B}" type="pres">
      <dgm:prSet presAssocID="{9B470657-ECFC-4AF2-AD72-C38D25B469BC}" presName="sibTrans" presStyleCnt="0"/>
      <dgm:spPr/>
    </dgm:pt>
    <dgm:pt modelId="{B03F98A5-D920-41D6-8AD3-886C2612E0A9}" type="pres">
      <dgm:prSet presAssocID="{00A95454-667A-439E-9F86-BF5D883622F3}" presName="compNode" presStyleCnt="0"/>
      <dgm:spPr/>
    </dgm:pt>
    <dgm:pt modelId="{DFD2E280-C0F6-479B-AE71-03B4F54396B5}" type="pres">
      <dgm:prSet presAssocID="{00A95454-667A-439E-9F86-BF5D883622F3}" presName="bgRect" presStyleLbl="bgShp" presStyleIdx="1" presStyleCnt="6"/>
      <dgm:spPr/>
    </dgm:pt>
    <dgm:pt modelId="{B79DB723-1D32-404B-B592-6E0E1C3EE922}" type="pres">
      <dgm:prSet presAssocID="{00A95454-667A-439E-9F86-BF5D883622F3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02F845EA-D4BE-4C94-964D-8AD206154198}" type="pres">
      <dgm:prSet presAssocID="{00A95454-667A-439E-9F86-BF5D883622F3}" presName="spaceRect" presStyleCnt="0"/>
      <dgm:spPr/>
    </dgm:pt>
    <dgm:pt modelId="{F6C6A3ED-9C96-41B4-A945-5A9C316C0978}" type="pres">
      <dgm:prSet presAssocID="{00A95454-667A-439E-9F86-BF5D883622F3}" presName="parTx" presStyleLbl="revTx" presStyleIdx="1" presStyleCnt="6">
        <dgm:presLayoutVars>
          <dgm:chMax val="0"/>
          <dgm:chPref val="0"/>
        </dgm:presLayoutVars>
      </dgm:prSet>
      <dgm:spPr/>
    </dgm:pt>
    <dgm:pt modelId="{2626FC94-C1A0-45D0-8825-6EBC1BDB59A5}" type="pres">
      <dgm:prSet presAssocID="{3FC3D14A-7496-4AFF-BA28-138F8FD10000}" presName="sibTrans" presStyleCnt="0"/>
      <dgm:spPr/>
    </dgm:pt>
    <dgm:pt modelId="{A73D6572-5B38-4CB4-9CE0-959089A9941A}" type="pres">
      <dgm:prSet presAssocID="{85C31052-FDBD-48EE-9594-48AC54574977}" presName="compNode" presStyleCnt="0"/>
      <dgm:spPr/>
    </dgm:pt>
    <dgm:pt modelId="{E667E2B2-5794-404C-A5EB-A4395F7287B8}" type="pres">
      <dgm:prSet presAssocID="{85C31052-FDBD-48EE-9594-48AC54574977}" presName="bgRect" presStyleLbl="bgShp" presStyleIdx="2" presStyleCnt="6"/>
      <dgm:spPr/>
    </dgm:pt>
    <dgm:pt modelId="{57F960C7-735A-4262-95DB-6601EE4599C3}" type="pres">
      <dgm:prSet presAssocID="{85C31052-FDBD-48EE-9594-48AC5457497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E9D69FAA-1C38-4612-9E4A-76975855C2B3}" type="pres">
      <dgm:prSet presAssocID="{85C31052-FDBD-48EE-9594-48AC54574977}" presName="spaceRect" presStyleCnt="0"/>
      <dgm:spPr/>
    </dgm:pt>
    <dgm:pt modelId="{DB73FCFC-FF11-4213-8B4C-7D77EC0C7B53}" type="pres">
      <dgm:prSet presAssocID="{85C31052-FDBD-48EE-9594-48AC54574977}" presName="parTx" presStyleLbl="revTx" presStyleIdx="2" presStyleCnt="6">
        <dgm:presLayoutVars>
          <dgm:chMax val="0"/>
          <dgm:chPref val="0"/>
        </dgm:presLayoutVars>
      </dgm:prSet>
      <dgm:spPr/>
    </dgm:pt>
    <dgm:pt modelId="{DB8674FA-F87F-4D22-88B3-04D9AE5671D4}" type="pres">
      <dgm:prSet presAssocID="{132F371B-ABA9-4377-8C2F-E7A4ED825EAC}" presName="sibTrans" presStyleCnt="0"/>
      <dgm:spPr/>
    </dgm:pt>
    <dgm:pt modelId="{089576B3-0AC8-4843-A2D9-7B9EA344BD2F}" type="pres">
      <dgm:prSet presAssocID="{351A9761-6089-432B-9455-616FAF081FC8}" presName="compNode" presStyleCnt="0"/>
      <dgm:spPr/>
    </dgm:pt>
    <dgm:pt modelId="{1F346EE6-9839-460F-B17A-350EA1B20D63}" type="pres">
      <dgm:prSet presAssocID="{351A9761-6089-432B-9455-616FAF081FC8}" presName="bgRect" presStyleLbl="bgShp" presStyleIdx="3" presStyleCnt="6"/>
      <dgm:spPr/>
    </dgm:pt>
    <dgm:pt modelId="{CBADB4D9-523E-4223-8C93-5062D90D9779}" type="pres">
      <dgm:prSet presAssocID="{351A9761-6089-432B-9455-616FAF081FC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89FCAA5D-A362-4AF6-9BA2-76CA98E57519}" type="pres">
      <dgm:prSet presAssocID="{351A9761-6089-432B-9455-616FAF081FC8}" presName="spaceRect" presStyleCnt="0"/>
      <dgm:spPr/>
    </dgm:pt>
    <dgm:pt modelId="{DFA30DDF-3E24-47EE-B675-962B5ABA6EDD}" type="pres">
      <dgm:prSet presAssocID="{351A9761-6089-432B-9455-616FAF081FC8}" presName="parTx" presStyleLbl="revTx" presStyleIdx="3" presStyleCnt="6">
        <dgm:presLayoutVars>
          <dgm:chMax val="0"/>
          <dgm:chPref val="0"/>
        </dgm:presLayoutVars>
      </dgm:prSet>
      <dgm:spPr/>
    </dgm:pt>
    <dgm:pt modelId="{9C89388C-4E10-4F9B-955F-993E89121C86}" type="pres">
      <dgm:prSet presAssocID="{377A3782-6F48-46C6-936F-B58DB0D61F3E}" presName="sibTrans" presStyleCnt="0"/>
      <dgm:spPr/>
    </dgm:pt>
    <dgm:pt modelId="{3A3A2826-8C68-4B34-8011-D9C4A5EC12CC}" type="pres">
      <dgm:prSet presAssocID="{FD1BAB95-8D81-4864-9FB3-07FA2B76F926}" presName="compNode" presStyleCnt="0"/>
      <dgm:spPr/>
    </dgm:pt>
    <dgm:pt modelId="{D12D03E7-9AD7-4C23-8444-7C9C590741BD}" type="pres">
      <dgm:prSet presAssocID="{FD1BAB95-8D81-4864-9FB3-07FA2B76F926}" presName="bgRect" presStyleLbl="bgShp" presStyleIdx="4" presStyleCnt="6"/>
      <dgm:spPr/>
    </dgm:pt>
    <dgm:pt modelId="{22ABF73A-1214-47DA-83B1-91835998A7CE}" type="pres">
      <dgm:prSet presAssocID="{FD1BAB95-8D81-4864-9FB3-07FA2B76F926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2403B0C-25B7-452D-B75C-8C426303056C}" type="pres">
      <dgm:prSet presAssocID="{FD1BAB95-8D81-4864-9FB3-07FA2B76F926}" presName="spaceRect" presStyleCnt="0"/>
      <dgm:spPr/>
    </dgm:pt>
    <dgm:pt modelId="{0BA10C59-D061-4759-9751-0C8C60E93746}" type="pres">
      <dgm:prSet presAssocID="{FD1BAB95-8D81-4864-9FB3-07FA2B76F926}" presName="parTx" presStyleLbl="revTx" presStyleIdx="4" presStyleCnt="6">
        <dgm:presLayoutVars>
          <dgm:chMax val="0"/>
          <dgm:chPref val="0"/>
        </dgm:presLayoutVars>
      </dgm:prSet>
      <dgm:spPr/>
    </dgm:pt>
    <dgm:pt modelId="{D0F33C21-D40A-4F3C-AE70-7CCA7FB84376}" type="pres">
      <dgm:prSet presAssocID="{E07A44BD-0E81-447C-BA10-9A44ADD664DD}" presName="sibTrans" presStyleCnt="0"/>
      <dgm:spPr/>
    </dgm:pt>
    <dgm:pt modelId="{D543A975-1ABC-4EDE-8820-568236F13688}" type="pres">
      <dgm:prSet presAssocID="{F9CD8A77-7DCE-48CE-91E8-53460E25DCB4}" presName="compNode" presStyleCnt="0"/>
      <dgm:spPr/>
    </dgm:pt>
    <dgm:pt modelId="{9469DC39-79CA-4297-88FE-B63D5B8ECEFD}" type="pres">
      <dgm:prSet presAssocID="{F9CD8A77-7DCE-48CE-91E8-53460E25DCB4}" presName="bgRect" presStyleLbl="bgShp" presStyleIdx="5" presStyleCnt="6"/>
      <dgm:spPr/>
    </dgm:pt>
    <dgm:pt modelId="{711F1BDE-944D-4E3A-BAF7-C607AFCB5D0E}" type="pres">
      <dgm:prSet presAssocID="{F9CD8A77-7DCE-48CE-91E8-53460E25DCB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lot"/>
        </a:ext>
      </dgm:extLst>
    </dgm:pt>
    <dgm:pt modelId="{62EF5B43-4AB6-4435-921C-FF5296958686}" type="pres">
      <dgm:prSet presAssocID="{F9CD8A77-7DCE-48CE-91E8-53460E25DCB4}" presName="spaceRect" presStyleCnt="0"/>
      <dgm:spPr/>
    </dgm:pt>
    <dgm:pt modelId="{8CC9A557-9957-40F7-87FB-A59FA5AD056D}" type="pres">
      <dgm:prSet presAssocID="{F9CD8A77-7DCE-48CE-91E8-53460E25DCB4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508C2B1A-90F1-4A56-8D75-E60E4A558E6E}" srcId="{6600CA28-5993-4830-B964-396ED91E6A73}" destId="{F9CD8A77-7DCE-48CE-91E8-53460E25DCB4}" srcOrd="5" destOrd="0" parTransId="{292484AB-A20F-4AC5-B50B-FD18FBF6BA4B}" sibTransId="{77B6ECF5-D82B-471B-B807-F91154E9CEE3}"/>
    <dgm:cxn modelId="{CCF33D25-8911-43D6-A808-83E8BD44160A}" srcId="{6600CA28-5993-4830-B964-396ED91E6A73}" destId="{150D024C-C808-413C-9B30-86001AC28F51}" srcOrd="0" destOrd="0" parTransId="{FD6810DB-E93D-4D48-837B-038AA76DEF33}" sibTransId="{9B470657-ECFC-4AF2-AD72-C38D25B469BC}"/>
    <dgm:cxn modelId="{D1075B2A-55BA-4FFA-8F3D-9213AA31C58C}" type="presOf" srcId="{00A95454-667A-439E-9F86-BF5D883622F3}" destId="{F6C6A3ED-9C96-41B4-A945-5A9C316C0978}" srcOrd="0" destOrd="0" presId="urn:microsoft.com/office/officeart/2018/2/layout/IconVerticalSolidList"/>
    <dgm:cxn modelId="{960BEB32-DDB8-4F2B-9B4E-130D1C4442B4}" type="presOf" srcId="{6600CA28-5993-4830-B964-396ED91E6A73}" destId="{E24C2E4B-AB80-4CEB-AB92-CC979F85FF48}" srcOrd="0" destOrd="0" presId="urn:microsoft.com/office/officeart/2018/2/layout/IconVerticalSolidList"/>
    <dgm:cxn modelId="{12738351-B2F8-40C1-9E71-E870720E61FD}" type="presOf" srcId="{FD1BAB95-8D81-4864-9FB3-07FA2B76F926}" destId="{0BA10C59-D061-4759-9751-0C8C60E93746}" srcOrd="0" destOrd="0" presId="urn:microsoft.com/office/officeart/2018/2/layout/IconVerticalSolidList"/>
    <dgm:cxn modelId="{294CC37F-3E88-43F5-8460-74CCF5CE8324}" type="presOf" srcId="{150D024C-C808-413C-9B30-86001AC28F51}" destId="{D6C95C1C-8429-496B-9BD2-14028371D609}" srcOrd="0" destOrd="0" presId="urn:microsoft.com/office/officeart/2018/2/layout/IconVerticalSolidList"/>
    <dgm:cxn modelId="{FA407981-47D6-4FD6-952A-B672EAA997DD}" srcId="{6600CA28-5993-4830-B964-396ED91E6A73}" destId="{351A9761-6089-432B-9455-616FAF081FC8}" srcOrd="3" destOrd="0" parTransId="{616C5A12-62EE-4839-8C29-2965151F6C37}" sibTransId="{377A3782-6F48-46C6-936F-B58DB0D61F3E}"/>
    <dgm:cxn modelId="{6E803284-062D-4C96-BBA8-ECB3006202BD}" type="presOf" srcId="{351A9761-6089-432B-9455-616FAF081FC8}" destId="{DFA30DDF-3E24-47EE-B675-962B5ABA6EDD}" srcOrd="0" destOrd="0" presId="urn:microsoft.com/office/officeart/2018/2/layout/IconVerticalSolidList"/>
    <dgm:cxn modelId="{CA50E7D1-330D-474C-9FFC-43D8AFB4D875}" srcId="{6600CA28-5993-4830-B964-396ED91E6A73}" destId="{00A95454-667A-439E-9F86-BF5D883622F3}" srcOrd="1" destOrd="0" parTransId="{9380D83C-28F2-4D37-B2AD-47E11575AF9E}" sibTransId="{3FC3D14A-7496-4AFF-BA28-138F8FD10000}"/>
    <dgm:cxn modelId="{83169CF2-0352-4A7D-8854-BD613604BF05}" type="presOf" srcId="{85C31052-FDBD-48EE-9594-48AC54574977}" destId="{DB73FCFC-FF11-4213-8B4C-7D77EC0C7B53}" srcOrd="0" destOrd="0" presId="urn:microsoft.com/office/officeart/2018/2/layout/IconVerticalSolidList"/>
    <dgm:cxn modelId="{E751C2FB-D445-4A5B-A9B7-3DB09E90DDD3}" type="presOf" srcId="{F9CD8A77-7DCE-48CE-91E8-53460E25DCB4}" destId="{8CC9A557-9957-40F7-87FB-A59FA5AD056D}" srcOrd="0" destOrd="0" presId="urn:microsoft.com/office/officeart/2018/2/layout/IconVerticalSolidList"/>
    <dgm:cxn modelId="{2847F3FB-7711-4E13-B14F-6B1E29E9A9FD}" srcId="{6600CA28-5993-4830-B964-396ED91E6A73}" destId="{FD1BAB95-8D81-4864-9FB3-07FA2B76F926}" srcOrd="4" destOrd="0" parTransId="{D557E948-F12D-4D40-A253-EA4A105AFC90}" sibTransId="{E07A44BD-0E81-447C-BA10-9A44ADD664DD}"/>
    <dgm:cxn modelId="{D7D82DFC-3F4F-44F8-842F-1BB979CC6A34}" srcId="{6600CA28-5993-4830-B964-396ED91E6A73}" destId="{85C31052-FDBD-48EE-9594-48AC54574977}" srcOrd="2" destOrd="0" parTransId="{6F7CFE3B-03D6-4574-B468-75CF518145D6}" sibTransId="{132F371B-ABA9-4377-8C2F-E7A4ED825EAC}"/>
    <dgm:cxn modelId="{794FC738-8E22-418D-811D-E48A82D48C5E}" type="presParOf" srcId="{E24C2E4B-AB80-4CEB-AB92-CC979F85FF48}" destId="{5280AB05-6A5B-4BEC-BDE4-2F6995181423}" srcOrd="0" destOrd="0" presId="urn:microsoft.com/office/officeart/2018/2/layout/IconVerticalSolidList"/>
    <dgm:cxn modelId="{B6224214-1C05-42A7-A28F-B872A7EE4E61}" type="presParOf" srcId="{5280AB05-6A5B-4BEC-BDE4-2F6995181423}" destId="{ED9A2A13-283B-4E01-BB66-75454AD43697}" srcOrd="0" destOrd="0" presId="urn:microsoft.com/office/officeart/2018/2/layout/IconVerticalSolidList"/>
    <dgm:cxn modelId="{C29EEAC3-4C96-4D46-9E71-48F7A089F260}" type="presParOf" srcId="{5280AB05-6A5B-4BEC-BDE4-2F6995181423}" destId="{9D1D2B91-8756-401E-9294-62C0376970D6}" srcOrd="1" destOrd="0" presId="urn:microsoft.com/office/officeart/2018/2/layout/IconVerticalSolidList"/>
    <dgm:cxn modelId="{142E2ECC-6F6F-40DE-9DE6-04AA5CCBC99E}" type="presParOf" srcId="{5280AB05-6A5B-4BEC-BDE4-2F6995181423}" destId="{498D4E80-433C-445B-B849-3583A808C149}" srcOrd="2" destOrd="0" presId="urn:microsoft.com/office/officeart/2018/2/layout/IconVerticalSolidList"/>
    <dgm:cxn modelId="{32E0A220-63D9-4908-A0D9-8F3223B93088}" type="presParOf" srcId="{5280AB05-6A5B-4BEC-BDE4-2F6995181423}" destId="{D6C95C1C-8429-496B-9BD2-14028371D609}" srcOrd="3" destOrd="0" presId="urn:microsoft.com/office/officeart/2018/2/layout/IconVerticalSolidList"/>
    <dgm:cxn modelId="{DA3485C5-7E1D-4CD5-B138-9D731656CD5E}" type="presParOf" srcId="{E24C2E4B-AB80-4CEB-AB92-CC979F85FF48}" destId="{BD3345F9-C147-4563-8BE5-3ECA07BA981B}" srcOrd="1" destOrd="0" presId="urn:microsoft.com/office/officeart/2018/2/layout/IconVerticalSolidList"/>
    <dgm:cxn modelId="{DC36BB53-AF2D-4CFE-96AF-C5957273C0D8}" type="presParOf" srcId="{E24C2E4B-AB80-4CEB-AB92-CC979F85FF48}" destId="{B03F98A5-D920-41D6-8AD3-886C2612E0A9}" srcOrd="2" destOrd="0" presId="urn:microsoft.com/office/officeart/2018/2/layout/IconVerticalSolidList"/>
    <dgm:cxn modelId="{6DC618A1-D84E-49A5-A9FD-DD0E218F98C3}" type="presParOf" srcId="{B03F98A5-D920-41D6-8AD3-886C2612E0A9}" destId="{DFD2E280-C0F6-479B-AE71-03B4F54396B5}" srcOrd="0" destOrd="0" presId="urn:microsoft.com/office/officeart/2018/2/layout/IconVerticalSolidList"/>
    <dgm:cxn modelId="{6F7E0274-4BF0-44A9-8B71-A605DEB95DEE}" type="presParOf" srcId="{B03F98A5-D920-41D6-8AD3-886C2612E0A9}" destId="{B79DB723-1D32-404B-B592-6E0E1C3EE922}" srcOrd="1" destOrd="0" presId="urn:microsoft.com/office/officeart/2018/2/layout/IconVerticalSolidList"/>
    <dgm:cxn modelId="{8336111B-88A2-4959-AC74-4D10DE0EDDA9}" type="presParOf" srcId="{B03F98A5-D920-41D6-8AD3-886C2612E0A9}" destId="{02F845EA-D4BE-4C94-964D-8AD206154198}" srcOrd="2" destOrd="0" presId="urn:microsoft.com/office/officeart/2018/2/layout/IconVerticalSolidList"/>
    <dgm:cxn modelId="{1A9FDFF1-8E7A-4ADF-83BE-545E1E67D108}" type="presParOf" srcId="{B03F98A5-D920-41D6-8AD3-886C2612E0A9}" destId="{F6C6A3ED-9C96-41B4-A945-5A9C316C0978}" srcOrd="3" destOrd="0" presId="urn:microsoft.com/office/officeart/2018/2/layout/IconVerticalSolidList"/>
    <dgm:cxn modelId="{BA0A81B7-A569-40EC-8FBF-E57EF478B7CE}" type="presParOf" srcId="{E24C2E4B-AB80-4CEB-AB92-CC979F85FF48}" destId="{2626FC94-C1A0-45D0-8825-6EBC1BDB59A5}" srcOrd="3" destOrd="0" presId="urn:microsoft.com/office/officeart/2018/2/layout/IconVerticalSolidList"/>
    <dgm:cxn modelId="{8F6C1B89-5479-4296-AE0F-FD3C6543A168}" type="presParOf" srcId="{E24C2E4B-AB80-4CEB-AB92-CC979F85FF48}" destId="{A73D6572-5B38-4CB4-9CE0-959089A9941A}" srcOrd="4" destOrd="0" presId="urn:microsoft.com/office/officeart/2018/2/layout/IconVerticalSolidList"/>
    <dgm:cxn modelId="{846EFFDE-48B6-4419-86C5-A31CBD10B07B}" type="presParOf" srcId="{A73D6572-5B38-4CB4-9CE0-959089A9941A}" destId="{E667E2B2-5794-404C-A5EB-A4395F7287B8}" srcOrd="0" destOrd="0" presId="urn:microsoft.com/office/officeart/2018/2/layout/IconVerticalSolidList"/>
    <dgm:cxn modelId="{965A78AD-65B9-42D4-92DD-5D9D70B88881}" type="presParOf" srcId="{A73D6572-5B38-4CB4-9CE0-959089A9941A}" destId="{57F960C7-735A-4262-95DB-6601EE4599C3}" srcOrd="1" destOrd="0" presId="urn:microsoft.com/office/officeart/2018/2/layout/IconVerticalSolidList"/>
    <dgm:cxn modelId="{AFD29E2C-B873-48ED-A7D6-FF105FE78D3B}" type="presParOf" srcId="{A73D6572-5B38-4CB4-9CE0-959089A9941A}" destId="{E9D69FAA-1C38-4612-9E4A-76975855C2B3}" srcOrd="2" destOrd="0" presId="urn:microsoft.com/office/officeart/2018/2/layout/IconVerticalSolidList"/>
    <dgm:cxn modelId="{0A2BDD85-93F3-41F3-8463-1A3015137C5B}" type="presParOf" srcId="{A73D6572-5B38-4CB4-9CE0-959089A9941A}" destId="{DB73FCFC-FF11-4213-8B4C-7D77EC0C7B53}" srcOrd="3" destOrd="0" presId="urn:microsoft.com/office/officeart/2018/2/layout/IconVerticalSolidList"/>
    <dgm:cxn modelId="{CB6C1FAD-67A5-4D28-8B8F-314EE17F195E}" type="presParOf" srcId="{E24C2E4B-AB80-4CEB-AB92-CC979F85FF48}" destId="{DB8674FA-F87F-4D22-88B3-04D9AE5671D4}" srcOrd="5" destOrd="0" presId="urn:microsoft.com/office/officeart/2018/2/layout/IconVerticalSolidList"/>
    <dgm:cxn modelId="{60731C96-17D1-4E33-8384-9E3230C04435}" type="presParOf" srcId="{E24C2E4B-AB80-4CEB-AB92-CC979F85FF48}" destId="{089576B3-0AC8-4843-A2D9-7B9EA344BD2F}" srcOrd="6" destOrd="0" presId="urn:microsoft.com/office/officeart/2018/2/layout/IconVerticalSolidList"/>
    <dgm:cxn modelId="{4E25EFEE-2266-4360-BA6F-5E002BEFC19E}" type="presParOf" srcId="{089576B3-0AC8-4843-A2D9-7B9EA344BD2F}" destId="{1F346EE6-9839-460F-B17A-350EA1B20D63}" srcOrd="0" destOrd="0" presId="urn:microsoft.com/office/officeart/2018/2/layout/IconVerticalSolidList"/>
    <dgm:cxn modelId="{0C11F867-55B2-42DC-9564-847B43A66205}" type="presParOf" srcId="{089576B3-0AC8-4843-A2D9-7B9EA344BD2F}" destId="{CBADB4D9-523E-4223-8C93-5062D90D9779}" srcOrd="1" destOrd="0" presId="urn:microsoft.com/office/officeart/2018/2/layout/IconVerticalSolidList"/>
    <dgm:cxn modelId="{5747D080-DCE9-4B4C-8211-EE78D9A6B44E}" type="presParOf" srcId="{089576B3-0AC8-4843-A2D9-7B9EA344BD2F}" destId="{89FCAA5D-A362-4AF6-9BA2-76CA98E57519}" srcOrd="2" destOrd="0" presId="urn:microsoft.com/office/officeart/2018/2/layout/IconVerticalSolidList"/>
    <dgm:cxn modelId="{2C4CA9F0-ADAE-41A9-8647-92E0AD3F6F2B}" type="presParOf" srcId="{089576B3-0AC8-4843-A2D9-7B9EA344BD2F}" destId="{DFA30DDF-3E24-47EE-B675-962B5ABA6EDD}" srcOrd="3" destOrd="0" presId="urn:microsoft.com/office/officeart/2018/2/layout/IconVerticalSolidList"/>
    <dgm:cxn modelId="{49A5ECEA-9FAB-4DF8-9EAB-E3DCA3EEE6DC}" type="presParOf" srcId="{E24C2E4B-AB80-4CEB-AB92-CC979F85FF48}" destId="{9C89388C-4E10-4F9B-955F-993E89121C86}" srcOrd="7" destOrd="0" presId="urn:microsoft.com/office/officeart/2018/2/layout/IconVerticalSolidList"/>
    <dgm:cxn modelId="{A40D69D4-2C76-4B01-B1CA-DC8B3052E0FD}" type="presParOf" srcId="{E24C2E4B-AB80-4CEB-AB92-CC979F85FF48}" destId="{3A3A2826-8C68-4B34-8011-D9C4A5EC12CC}" srcOrd="8" destOrd="0" presId="urn:microsoft.com/office/officeart/2018/2/layout/IconVerticalSolidList"/>
    <dgm:cxn modelId="{25FFA289-67DC-4C30-94E2-FEC5AA71EE18}" type="presParOf" srcId="{3A3A2826-8C68-4B34-8011-D9C4A5EC12CC}" destId="{D12D03E7-9AD7-4C23-8444-7C9C590741BD}" srcOrd="0" destOrd="0" presId="urn:microsoft.com/office/officeart/2018/2/layout/IconVerticalSolidList"/>
    <dgm:cxn modelId="{65D515E4-08B1-4537-BF8B-FA03F8FE88C6}" type="presParOf" srcId="{3A3A2826-8C68-4B34-8011-D9C4A5EC12CC}" destId="{22ABF73A-1214-47DA-83B1-91835998A7CE}" srcOrd="1" destOrd="0" presId="urn:microsoft.com/office/officeart/2018/2/layout/IconVerticalSolidList"/>
    <dgm:cxn modelId="{CE8A2DFE-0C86-48C4-821C-C2F7B36C932D}" type="presParOf" srcId="{3A3A2826-8C68-4B34-8011-D9C4A5EC12CC}" destId="{A2403B0C-25B7-452D-B75C-8C426303056C}" srcOrd="2" destOrd="0" presId="urn:microsoft.com/office/officeart/2018/2/layout/IconVerticalSolidList"/>
    <dgm:cxn modelId="{BBE6109B-989D-4C9A-BEE0-B82B87EDDF92}" type="presParOf" srcId="{3A3A2826-8C68-4B34-8011-D9C4A5EC12CC}" destId="{0BA10C59-D061-4759-9751-0C8C60E93746}" srcOrd="3" destOrd="0" presId="urn:microsoft.com/office/officeart/2018/2/layout/IconVerticalSolidList"/>
    <dgm:cxn modelId="{4E64A8E6-312F-4E8E-8092-8D65BCA6EBD1}" type="presParOf" srcId="{E24C2E4B-AB80-4CEB-AB92-CC979F85FF48}" destId="{D0F33C21-D40A-4F3C-AE70-7CCA7FB84376}" srcOrd="9" destOrd="0" presId="urn:microsoft.com/office/officeart/2018/2/layout/IconVerticalSolidList"/>
    <dgm:cxn modelId="{6A933FB5-0402-4852-8C04-2A8AD945379C}" type="presParOf" srcId="{E24C2E4B-AB80-4CEB-AB92-CC979F85FF48}" destId="{D543A975-1ABC-4EDE-8820-568236F13688}" srcOrd="10" destOrd="0" presId="urn:microsoft.com/office/officeart/2018/2/layout/IconVerticalSolidList"/>
    <dgm:cxn modelId="{CA5137CF-1995-4DC3-A29D-58345AAB79EA}" type="presParOf" srcId="{D543A975-1ABC-4EDE-8820-568236F13688}" destId="{9469DC39-79CA-4297-88FE-B63D5B8ECEFD}" srcOrd="0" destOrd="0" presId="urn:microsoft.com/office/officeart/2018/2/layout/IconVerticalSolidList"/>
    <dgm:cxn modelId="{CB418DDF-A5C7-4B8F-9868-5808D337B098}" type="presParOf" srcId="{D543A975-1ABC-4EDE-8820-568236F13688}" destId="{711F1BDE-944D-4E3A-BAF7-C607AFCB5D0E}" srcOrd="1" destOrd="0" presId="urn:microsoft.com/office/officeart/2018/2/layout/IconVerticalSolidList"/>
    <dgm:cxn modelId="{0F534B1E-66DE-4177-97F6-2A4869A8D8C7}" type="presParOf" srcId="{D543A975-1ABC-4EDE-8820-568236F13688}" destId="{62EF5B43-4AB6-4435-921C-FF5296958686}" srcOrd="2" destOrd="0" presId="urn:microsoft.com/office/officeart/2018/2/layout/IconVerticalSolidList"/>
    <dgm:cxn modelId="{B11BF60E-02F3-42DE-A8DC-745750B5AF05}" type="presParOf" srcId="{D543A975-1ABC-4EDE-8820-568236F13688}" destId="{8CC9A557-9957-40F7-87FB-A59FA5AD056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555096-2D72-458C-84B3-CEAA9BA717F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6073E0B-5AB0-46E3-8DDA-7C84A1F62B97}">
      <dgm:prSet/>
      <dgm:spPr/>
      <dgm:t>
        <a:bodyPr/>
        <a:lstStyle/>
        <a:p>
          <a:r>
            <a:rPr lang="en-US" baseline="0"/>
            <a:t>Discussion prompt: Which operating system do you use at home most often?</a:t>
          </a:r>
          <a:endParaRPr lang="en-US"/>
        </a:p>
      </dgm:t>
    </dgm:pt>
    <dgm:pt modelId="{4846427A-77A0-4886-B957-D0840D40F1FE}" type="parTrans" cxnId="{5D50D4BF-0CB1-4DD3-A130-DB1E9C1BC386}">
      <dgm:prSet/>
      <dgm:spPr/>
      <dgm:t>
        <a:bodyPr/>
        <a:lstStyle/>
        <a:p>
          <a:endParaRPr lang="en-US"/>
        </a:p>
      </dgm:t>
    </dgm:pt>
    <dgm:pt modelId="{7BAFE3EC-5F2B-45BD-B400-B5DBF38BAF7D}" type="sibTrans" cxnId="{5D50D4BF-0CB1-4DD3-A130-DB1E9C1BC386}">
      <dgm:prSet/>
      <dgm:spPr/>
      <dgm:t>
        <a:bodyPr/>
        <a:lstStyle/>
        <a:p>
          <a:endParaRPr lang="en-US"/>
        </a:p>
      </dgm:t>
    </dgm:pt>
    <dgm:pt modelId="{D7911E85-B210-47CF-B4EE-71FD2633276D}">
      <dgm:prSet/>
      <dgm:spPr/>
      <dgm:t>
        <a:bodyPr/>
        <a:lstStyle/>
        <a:p>
          <a:r>
            <a:rPr lang="en-US" baseline="0"/>
            <a:t>Windows</a:t>
          </a:r>
          <a:endParaRPr lang="en-US"/>
        </a:p>
      </dgm:t>
    </dgm:pt>
    <dgm:pt modelId="{A1E0012D-B302-432A-8E56-D4296F95EFDE}" type="parTrans" cxnId="{0E020C01-BB34-4E52-A7D3-E89BB7819DB1}">
      <dgm:prSet/>
      <dgm:spPr/>
      <dgm:t>
        <a:bodyPr/>
        <a:lstStyle/>
        <a:p>
          <a:endParaRPr lang="en-US"/>
        </a:p>
      </dgm:t>
    </dgm:pt>
    <dgm:pt modelId="{2286E7C5-CB9A-4A48-A642-576D795AAFE9}" type="sibTrans" cxnId="{0E020C01-BB34-4E52-A7D3-E89BB7819DB1}">
      <dgm:prSet/>
      <dgm:spPr/>
      <dgm:t>
        <a:bodyPr/>
        <a:lstStyle/>
        <a:p>
          <a:endParaRPr lang="en-US"/>
        </a:p>
      </dgm:t>
    </dgm:pt>
    <dgm:pt modelId="{21935C57-EEAA-4595-8BDD-B5D4C9385228}">
      <dgm:prSet/>
      <dgm:spPr/>
      <dgm:t>
        <a:bodyPr/>
        <a:lstStyle/>
        <a:p>
          <a:r>
            <a:rPr lang="en-US" baseline="0"/>
            <a:t>macOS</a:t>
          </a:r>
          <a:endParaRPr lang="en-US"/>
        </a:p>
      </dgm:t>
    </dgm:pt>
    <dgm:pt modelId="{1F98F2F5-5597-403E-A51A-740EFBF7EFE5}" type="parTrans" cxnId="{45A6560C-F821-43AD-BB0A-700C47A1E6DC}">
      <dgm:prSet/>
      <dgm:spPr/>
      <dgm:t>
        <a:bodyPr/>
        <a:lstStyle/>
        <a:p>
          <a:endParaRPr lang="en-US"/>
        </a:p>
      </dgm:t>
    </dgm:pt>
    <dgm:pt modelId="{21A30D49-E664-4F63-95C2-65E3266253B2}" type="sibTrans" cxnId="{45A6560C-F821-43AD-BB0A-700C47A1E6DC}">
      <dgm:prSet/>
      <dgm:spPr/>
      <dgm:t>
        <a:bodyPr/>
        <a:lstStyle/>
        <a:p>
          <a:endParaRPr lang="en-US"/>
        </a:p>
      </dgm:t>
    </dgm:pt>
    <dgm:pt modelId="{30947E6C-192A-45E1-8918-1E0A7F5B1B75}">
      <dgm:prSet/>
      <dgm:spPr/>
      <dgm:t>
        <a:bodyPr/>
        <a:lstStyle/>
        <a:p>
          <a:r>
            <a:rPr lang="en-US" baseline="0"/>
            <a:t>Linux</a:t>
          </a:r>
          <a:endParaRPr lang="en-US"/>
        </a:p>
      </dgm:t>
    </dgm:pt>
    <dgm:pt modelId="{7BE4CE22-7803-421B-A67A-54384D2B4E81}" type="parTrans" cxnId="{3BF9BD22-2627-4DD1-97F4-6F6D489EEF96}">
      <dgm:prSet/>
      <dgm:spPr/>
      <dgm:t>
        <a:bodyPr/>
        <a:lstStyle/>
        <a:p>
          <a:endParaRPr lang="en-US"/>
        </a:p>
      </dgm:t>
    </dgm:pt>
    <dgm:pt modelId="{2F87FAC0-60B3-4FA8-9644-9EC49D40A596}" type="sibTrans" cxnId="{3BF9BD22-2627-4DD1-97F4-6F6D489EEF96}">
      <dgm:prSet/>
      <dgm:spPr/>
      <dgm:t>
        <a:bodyPr/>
        <a:lstStyle/>
        <a:p>
          <a:endParaRPr lang="en-US"/>
        </a:p>
      </dgm:t>
    </dgm:pt>
    <dgm:pt modelId="{7BFD91A7-9E75-432C-AE02-081A3285964A}">
      <dgm:prSet/>
      <dgm:spPr/>
      <dgm:t>
        <a:bodyPr/>
        <a:lstStyle/>
        <a:p>
          <a:r>
            <a:rPr lang="en-US" baseline="0"/>
            <a:t>Other</a:t>
          </a:r>
          <a:endParaRPr lang="en-US"/>
        </a:p>
      </dgm:t>
    </dgm:pt>
    <dgm:pt modelId="{6D6809E6-7BDA-4F8C-A577-4CA891AEEE73}" type="parTrans" cxnId="{2D735DE6-CC8D-42DB-BA65-6606CB6DBBF1}">
      <dgm:prSet/>
      <dgm:spPr/>
      <dgm:t>
        <a:bodyPr/>
        <a:lstStyle/>
        <a:p>
          <a:endParaRPr lang="en-US"/>
        </a:p>
      </dgm:t>
    </dgm:pt>
    <dgm:pt modelId="{DC9B9F4B-8FD2-4A46-8E0D-52321FE6E0B6}" type="sibTrans" cxnId="{2D735DE6-CC8D-42DB-BA65-6606CB6DBBF1}">
      <dgm:prSet/>
      <dgm:spPr/>
      <dgm:t>
        <a:bodyPr/>
        <a:lstStyle/>
        <a:p>
          <a:endParaRPr lang="en-US"/>
        </a:p>
      </dgm:t>
    </dgm:pt>
    <dgm:pt modelId="{A67418D2-50B8-4C0D-BDE9-DEF54487AECC}" type="pres">
      <dgm:prSet presAssocID="{D2555096-2D72-458C-84B3-CEAA9BA717F8}" presName="Name0" presStyleCnt="0">
        <dgm:presLayoutVars>
          <dgm:dir/>
          <dgm:animLvl val="lvl"/>
          <dgm:resizeHandles val="exact"/>
        </dgm:presLayoutVars>
      </dgm:prSet>
      <dgm:spPr/>
    </dgm:pt>
    <dgm:pt modelId="{E8952424-28BC-47F0-AFF5-3FC2DDD96D90}" type="pres">
      <dgm:prSet presAssocID="{E6073E0B-5AB0-46E3-8DDA-7C84A1F62B97}" presName="linNode" presStyleCnt="0"/>
      <dgm:spPr/>
    </dgm:pt>
    <dgm:pt modelId="{35E0AF15-16A1-407D-B2D7-4403F5FF357A}" type="pres">
      <dgm:prSet presAssocID="{E6073E0B-5AB0-46E3-8DDA-7C84A1F62B97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66A7DFB6-077B-48DC-AAEB-FB07056D864A}" type="pres">
      <dgm:prSet presAssocID="{E6073E0B-5AB0-46E3-8DDA-7C84A1F62B97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0E020C01-BB34-4E52-A7D3-E89BB7819DB1}" srcId="{E6073E0B-5AB0-46E3-8DDA-7C84A1F62B97}" destId="{D7911E85-B210-47CF-B4EE-71FD2633276D}" srcOrd="0" destOrd="0" parTransId="{A1E0012D-B302-432A-8E56-D4296F95EFDE}" sibTransId="{2286E7C5-CB9A-4A48-A642-576D795AAFE9}"/>
    <dgm:cxn modelId="{BFB4C104-29D9-4A71-80EA-36031D991ABF}" type="presOf" srcId="{D7911E85-B210-47CF-B4EE-71FD2633276D}" destId="{66A7DFB6-077B-48DC-AAEB-FB07056D864A}" srcOrd="0" destOrd="0" presId="urn:microsoft.com/office/officeart/2005/8/layout/vList5"/>
    <dgm:cxn modelId="{4D0C0308-EA85-47BE-8A78-84EE4EFC5F37}" type="presOf" srcId="{7BFD91A7-9E75-432C-AE02-081A3285964A}" destId="{66A7DFB6-077B-48DC-AAEB-FB07056D864A}" srcOrd="0" destOrd="3" presId="urn:microsoft.com/office/officeart/2005/8/layout/vList5"/>
    <dgm:cxn modelId="{45A6560C-F821-43AD-BB0A-700C47A1E6DC}" srcId="{E6073E0B-5AB0-46E3-8DDA-7C84A1F62B97}" destId="{21935C57-EEAA-4595-8BDD-B5D4C9385228}" srcOrd="1" destOrd="0" parTransId="{1F98F2F5-5597-403E-A51A-740EFBF7EFE5}" sibTransId="{21A30D49-E664-4F63-95C2-65E3266253B2}"/>
    <dgm:cxn modelId="{83B76E20-22A9-48E4-9A39-431C44F88B07}" type="presOf" srcId="{E6073E0B-5AB0-46E3-8DDA-7C84A1F62B97}" destId="{35E0AF15-16A1-407D-B2D7-4403F5FF357A}" srcOrd="0" destOrd="0" presId="urn:microsoft.com/office/officeart/2005/8/layout/vList5"/>
    <dgm:cxn modelId="{3BF9BD22-2627-4DD1-97F4-6F6D489EEF96}" srcId="{E6073E0B-5AB0-46E3-8DDA-7C84A1F62B97}" destId="{30947E6C-192A-45E1-8918-1E0A7F5B1B75}" srcOrd="2" destOrd="0" parTransId="{7BE4CE22-7803-421B-A67A-54384D2B4E81}" sibTransId="{2F87FAC0-60B3-4FA8-9644-9EC49D40A596}"/>
    <dgm:cxn modelId="{9A282569-E9E5-4560-A648-2B1C5FA2082F}" type="presOf" srcId="{21935C57-EEAA-4595-8BDD-B5D4C9385228}" destId="{66A7DFB6-077B-48DC-AAEB-FB07056D864A}" srcOrd="0" destOrd="1" presId="urn:microsoft.com/office/officeart/2005/8/layout/vList5"/>
    <dgm:cxn modelId="{CB3D1891-9857-4183-A3B5-7D3E7E82D647}" type="presOf" srcId="{30947E6C-192A-45E1-8918-1E0A7F5B1B75}" destId="{66A7DFB6-077B-48DC-AAEB-FB07056D864A}" srcOrd="0" destOrd="2" presId="urn:microsoft.com/office/officeart/2005/8/layout/vList5"/>
    <dgm:cxn modelId="{5D50D4BF-0CB1-4DD3-A130-DB1E9C1BC386}" srcId="{D2555096-2D72-458C-84B3-CEAA9BA717F8}" destId="{E6073E0B-5AB0-46E3-8DDA-7C84A1F62B97}" srcOrd="0" destOrd="0" parTransId="{4846427A-77A0-4886-B957-D0840D40F1FE}" sibTransId="{7BAFE3EC-5F2B-45BD-B400-B5DBF38BAF7D}"/>
    <dgm:cxn modelId="{78B57FCE-A32C-4D1F-BB27-4B889C523E70}" type="presOf" srcId="{D2555096-2D72-458C-84B3-CEAA9BA717F8}" destId="{A67418D2-50B8-4C0D-BDE9-DEF54487AECC}" srcOrd="0" destOrd="0" presId="urn:microsoft.com/office/officeart/2005/8/layout/vList5"/>
    <dgm:cxn modelId="{2D735DE6-CC8D-42DB-BA65-6606CB6DBBF1}" srcId="{E6073E0B-5AB0-46E3-8DDA-7C84A1F62B97}" destId="{7BFD91A7-9E75-432C-AE02-081A3285964A}" srcOrd="3" destOrd="0" parTransId="{6D6809E6-7BDA-4F8C-A577-4CA891AEEE73}" sibTransId="{DC9B9F4B-8FD2-4A46-8E0D-52321FE6E0B6}"/>
    <dgm:cxn modelId="{F4265054-936C-485A-A7AB-722D27BABB92}" type="presParOf" srcId="{A67418D2-50B8-4C0D-BDE9-DEF54487AECC}" destId="{E8952424-28BC-47F0-AFF5-3FC2DDD96D90}" srcOrd="0" destOrd="0" presId="urn:microsoft.com/office/officeart/2005/8/layout/vList5"/>
    <dgm:cxn modelId="{66483FE6-23A8-4645-AC0E-496C2C3CECB0}" type="presParOf" srcId="{E8952424-28BC-47F0-AFF5-3FC2DDD96D90}" destId="{35E0AF15-16A1-407D-B2D7-4403F5FF357A}" srcOrd="0" destOrd="0" presId="urn:microsoft.com/office/officeart/2005/8/layout/vList5"/>
    <dgm:cxn modelId="{6890369B-C0E3-4FE6-AFB6-788F5E6E68AC}" type="presParOf" srcId="{E8952424-28BC-47F0-AFF5-3FC2DDD96D90}" destId="{66A7DFB6-077B-48DC-AAEB-FB07056D864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4CBBFFF-4621-4E05-9145-CB2E677EAF0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FCEDC0-A95B-46AC-BC9C-8203A16F9B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Video: Intro to Operating Systems (YouTube)</a:t>
          </a:r>
          <a:endParaRPr lang="en-US"/>
        </a:p>
      </dgm:t>
    </dgm:pt>
    <dgm:pt modelId="{98BF2D32-2040-41B2-968E-3391F46A82FC}" type="parTrans" cxnId="{A0DA50BC-0127-4F70-B88F-4EBD8D7BF7EF}">
      <dgm:prSet/>
      <dgm:spPr/>
      <dgm:t>
        <a:bodyPr/>
        <a:lstStyle/>
        <a:p>
          <a:endParaRPr lang="en-US"/>
        </a:p>
      </dgm:t>
    </dgm:pt>
    <dgm:pt modelId="{EA98AC24-7D08-44A2-9CFD-871DE62F08FC}" type="sibTrans" cxnId="{A0DA50BC-0127-4F70-B88F-4EBD8D7BF7EF}">
      <dgm:prSet/>
      <dgm:spPr/>
      <dgm:t>
        <a:bodyPr/>
        <a:lstStyle/>
        <a:p>
          <a:endParaRPr lang="en-US"/>
        </a:p>
      </dgm:t>
    </dgm:pt>
    <dgm:pt modelId="{6899C4B1-7ABA-4362-98EF-669C347E65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Take guided notes (handout provided)</a:t>
          </a:r>
          <a:endParaRPr lang="en-US"/>
        </a:p>
      </dgm:t>
    </dgm:pt>
    <dgm:pt modelId="{ADE02109-D03C-42F2-938A-BF47E3002DBF}" type="parTrans" cxnId="{9D2FDB15-F2CF-4173-94D3-1211F6228910}">
      <dgm:prSet/>
      <dgm:spPr/>
      <dgm:t>
        <a:bodyPr/>
        <a:lstStyle/>
        <a:p>
          <a:endParaRPr lang="en-US"/>
        </a:p>
      </dgm:t>
    </dgm:pt>
    <dgm:pt modelId="{7EED441C-B850-4D14-A39F-6AC646B51809}" type="sibTrans" cxnId="{9D2FDB15-F2CF-4173-94D3-1211F6228910}">
      <dgm:prSet/>
      <dgm:spPr/>
      <dgm:t>
        <a:bodyPr/>
        <a:lstStyle/>
        <a:p>
          <a:endParaRPr lang="en-US"/>
        </a:p>
      </dgm:t>
    </dgm:pt>
    <dgm:pt modelId="{E1CFF4A5-FFE2-4088-AF19-670B850039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Focus: similarities &amp; differences across Windows, Linux, macOS</a:t>
          </a:r>
          <a:endParaRPr lang="en-US"/>
        </a:p>
      </dgm:t>
    </dgm:pt>
    <dgm:pt modelId="{F846FC0F-B20C-46AC-A10A-467752D4D7DA}" type="parTrans" cxnId="{AF377250-B87F-48D9-AF55-2DCCE305A98F}">
      <dgm:prSet/>
      <dgm:spPr/>
      <dgm:t>
        <a:bodyPr/>
        <a:lstStyle/>
        <a:p>
          <a:endParaRPr lang="en-US"/>
        </a:p>
      </dgm:t>
    </dgm:pt>
    <dgm:pt modelId="{4E7F64AB-1275-4DFB-ABF7-8ACB725A25DE}" type="sibTrans" cxnId="{AF377250-B87F-48D9-AF55-2DCCE305A98F}">
      <dgm:prSet/>
      <dgm:spPr/>
      <dgm:t>
        <a:bodyPr/>
        <a:lstStyle/>
        <a:p>
          <a:endParaRPr lang="en-US"/>
        </a:p>
      </dgm:t>
    </dgm:pt>
    <dgm:pt modelId="{C0BB3155-17ED-4941-945D-BC41966072BE}" type="pres">
      <dgm:prSet presAssocID="{44CBBFFF-4621-4E05-9145-CB2E677EAF06}" presName="root" presStyleCnt="0">
        <dgm:presLayoutVars>
          <dgm:dir/>
          <dgm:resizeHandles val="exact"/>
        </dgm:presLayoutVars>
      </dgm:prSet>
      <dgm:spPr/>
    </dgm:pt>
    <dgm:pt modelId="{C8823203-2EE1-4C4C-996C-BDF7F50156D0}" type="pres">
      <dgm:prSet presAssocID="{59FCEDC0-A95B-46AC-BC9C-8203A16F9B0F}" presName="compNode" presStyleCnt="0"/>
      <dgm:spPr/>
    </dgm:pt>
    <dgm:pt modelId="{37861BEE-DE9F-4F39-B319-006F161C7492}" type="pres">
      <dgm:prSet presAssocID="{59FCEDC0-A95B-46AC-BC9C-8203A16F9B0F}" presName="bgRect" presStyleLbl="bgShp" presStyleIdx="0" presStyleCnt="3"/>
      <dgm:spPr/>
    </dgm:pt>
    <dgm:pt modelId="{39424DBD-9BD9-4D3C-BCBB-E03AC38D2FC7}" type="pres">
      <dgm:prSet presAssocID="{59FCEDC0-A95B-46AC-BC9C-8203A16F9B0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3F5DB227-3B35-420A-AFAA-796F5E152B3B}" type="pres">
      <dgm:prSet presAssocID="{59FCEDC0-A95B-46AC-BC9C-8203A16F9B0F}" presName="spaceRect" presStyleCnt="0"/>
      <dgm:spPr/>
    </dgm:pt>
    <dgm:pt modelId="{3AE4D0E2-ED4A-4622-BD41-B2AF22B7AA38}" type="pres">
      <dgm:prSet presAssocID="{59FCEDC0-A95B-46AC-BC9C-8203A16F9B0F}" presName="parTx" presStyleLbl="revTx" presStyleIdx="0" presStyleCnt="3">
        <dgm:presLayoutVars>
          <dgm:chMax val="0"/>
          <dgm:chPref val="0"/>
        </dgm:presLayoutVars>
      </dgm:prSet>
      <dgm:spPr/>
    </dgm:pt>
    <dgm:pt modelId="{A4A60D9D-E67E-4D68-815E-4A728E3BBD40}" type="pres">
      <dgm:prSet presAssocID="{EA98AC24-7D08-44A2-9CFD-871DE62F08FC}" presName="sibTrans" presStyleCnt="0"/>
      <dgm:spPr/>
    </dgm:pt>
    <dgm:pt modelId="{5ACD8476-BE56-455A-9D32-A7816B1E7E62}" type="pres">
      <dgm:prSet presAssocID="{6899C4B1-7ABA-4362-98EF-669C347E65B6}" presName="compNode" presStyleCnt="0"/>
      <dgm:spPr/>
    </dgm:pt>
    <dgm:pt modelId="{862A4B9A-33DE-47D7-9F0D-CBBF4B13D843}" type="pres">
      <dgm:prSet presAssocID="{6899C4B1-7ABA-4362-98EF-669C347E65B6}" presName="bgRect" presStyleLbl="bgShp" presStyleIdx="1" presStyleCnt="3"/>
      <dgm:spPr/>
    </dgm:pt>
    <dgm:pt modelId="{5D0FED9F-6CFF-4FED-8364-10F08E1830F7}" type="pres">
      <dgm:prSet presAssocID="{6899C4B1-7ABA-4362-98EF-669C347E65B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per"/>
        </a:ext>
      </dgm:extLst>
    </dgm:pt>
    <dgm:pt modelId="{AAB71F9F-9C97-49D7-979F-F1AA2651F059}" type="pres">
      <dgm:prSet presAssocID="{6899C4B1-7ABA-4362-98EF-669C347E65B6}" presName="spaceRect" presStyleCnt="0"/>
      <dgm:spPr/>
    </dgm:pt>
    <dgm:pt modelId="{A02C46AD-4EDA-4AE7-9EB4-A5CBFBA27432}" type="pres">
      <dgm:prSet presAssocID="{6899C4B1-7ABA-4362-98EF-669C347E65B6}" presName="parTx" presStyleLbl="revTx" presStyleIdx="1" presStyleCnt="3">
        <dgm:presLayoutVars>
          <dgm:chMax val="0"/>
          <dgm:chPref val="0"/>
        </dgm:presLayoutVars>
      </dgm:prSet>
      <dgm:spPr/>
    </dgm:pt>
    <dgm:pt modelId="{94A0C51D-A9E7-4DDA-BA7F-DE5C2CBFEC8D}" type="pres">
      <dgm:prSet presAssocID="{7EED441C-B850-4D14-A39F-6AC646B51809}" presName="sibTrans" presStyleCnt="0"/>
      <dgm:spPr/>
    </dgm:pt>
    <dgm:pt modelId="{D28D0029-4ACA-42BD-9EF8-19945B6C3A40}" type="pres">
      <dgm:prSet presAssocID="{E1CFF4A5-FFE2-4088-AF19-670B85003991}" presName="compNode" presStyleCnt="0"/>
      <dgm:spPr/>
    </dgm:pt>
    <dgm:pt modelId="{C3E703DD-0A4A-4726-A641-E6C970417D2A}" type="pres">
      <dgm:prSet presAssocID="{E1CFF4A5-FFE2-4088-AF19-670B85003991}" presName="bgRect" presStyleLbl="bgShp" presStyleIdx="2" presStyleCnt="3"/>
      <dgm:spPr/>
    </dgm:pt>
    <dgm:pt modelId="{DAABA38B-9A05-4A55-AECB-46E652FEE4D3}" type="pres">
      <dgm:prSet presAssocID="{E1CFF4A5-FFE2-4088-AF19-670B8500399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CED4F4AB-2F5B-4E14-9937-C0786D68CB1C}" type="pres">
      <dgm:prSet presAssocID="{E1CFF4A5-FFE2-4088-AF19-670B85003991}" presName="spaceRect" presStyleCnt="0"/>
      <dgm:spPr/>
    </dgm:pt>
    <dgm:pt modelId="{C4327AE5-C99D-45A7-BE19-CD19DF1C609D}" type="pres">
      <dgm:prSet presAssocID="{E1CFF4A5-FFE2-4088-AF19-670B8500399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D2FDB15-F2CF-4173-94D3-1211F6228910}" srcId="{44CBBFFF-4621-4E05-9145-CB2E677EAF06}" destId="{6899C4B1-7ABA-4362-98EF-669C347E65B6}" srcOrd="1" destOrd="0" parTransId="{ADE02109-D03C-42F2-938A-BF47E3002DBF}" sibTransId="{7EED441C-B850-4D14-A39F-6AC646B51809}"/>
    <dgm:cxn modelId="{662F4720-1AB0-4EAA-8B16-EE226C087B9E}" type="presOf" srcId="{E1CFF4A5-FFE2-4088-AF19-670B85003991}" destId="{C4327AE5-C99D-45A7-BE19-CD19DF1C609D}" srcOrd="0" destOrd="0" presId="urn:microsoft.com/office/officeart/2018/2/layout/IconVerticalSolidList"/>
    <dgm:cxn modelId="{AF377250-B87F-48D9-AF55-2DCCE305A98F}" srcId="{44CBBFFF-4621-4E05-9145-CB2E677EAF06}" destId="{E1CFF4A5-FFE2-4088-AF19-670B85003991}" srcOrd="2" destOrd="0" parTransId="{F846FC0F-B20C-46AC-A10A-467752D4D7DA}" sibTransId="{4E7F64AB-1275-4DFB-ABF7-8ACB725A25DE}"/>
    <dgm:cxn modelId="{4192CE8B-0A59-4F9B-AF7B-4AC556758850}" type="presOf" srcId="{59FCEDC0-A95B-46AC-BC9C-8203A16F9B0F}" destId="{3AE4D0E2-ED4A-4622-BD41-B2AF22B7AA38}" srcOrd="0" destOrd="0" presId="urn:microsoft.com/office/officeart/2018/2/layout/IconVerticalSolidList"/>
    <dgm:cxn modelId="{645447A8-4E34-4995-A5DD-FA5C5C82474A}" type="presOf" srcId="{6899C4B1-7ABA-4362-98EF-669C347E65B6}" destId="{A02C46AD-4EDA-4AE7-9EB4-A5CBFBA27432}" srcOrd="0" destOrd="0" presId="urn:microsoft.com/office/officeart/2018/2/layout/IconVerticalSolidList"/>
    <dgm:cxn modelId="{08613BAD-0B38-4AD8-BFC5-B695FD19A177}" type="presOf" srcId="{44CBBFFF-4621-4E05-9145-CB2E677EAF06}" destId="{C0BB3155-17ED-4941-945D-BC41966072BE}" srcOrd="0" destOrd="0" presId="urn:microsoft.com/office/officeart/2018/2/layout/IconVerticalSolidList"/>
    <dgm:cxn modelId="{A0DA50BC-0127-4F70-B88F-4EBD8D7BF7EF}" srcId="{44CBBFFF-4621-4E05-9145-CB2E677EAF06}" destId="{59FCEDC0-A95B-46AC-BC9C-8203A16F9B0F}" srcOrd="0" destOrd="0" parTransId="{98BF2D32-2040-41B2-968E-3391F46A82FC}" sibTransId="{EA98AC24-7D08-44A2-9CFD-871DE62F08FC}"/>
    <dgm:cxn modelId="{A397650B-1190-4E34-ABA5-CD6C06990DC0}" type="presParOf" srcId="{C0BB3155-17ED-4941-945D-BC41966072BE}" destId="{C8823203-2EE1-4C4C-996C-BDF7F50156D0}" srcOrd="0" destOrd="0" presId="urn:microsoft.com/office/officeart/2018/2/layout/IconVerticalSolidList"/>
    <dgm:cxn modelId="{3AB4B348-43DA-44BA-A203-6938C9F608E8}" type="presParOf" srcId="{C8823203-2EE1-4C4C-996C-BDF7F50156D0}" destId="{37861BEE-DE9F-4F39-B319-006F161C7492}" srcOrd="0" destOrd="0" presId="urn:microsoft.com/office/officeart/2018/2/layout/IconVerticalSolidList"/>
    <dgm:cxn modelId="{0628CE8E-2A87-48B0-9ECF-9027A7A6D19B}" type="presParOf" srcId="{C8823203-2EE1-4C4C-996C-BDF7F50156D0}" destId="{39424DBD-9BD9-4D3C-BCBB-E03AC38D2FC7}" srcOrd="1" destOrd="0" presId="urn:microsoft.com/office/officeart/2018/2/layout/IconVerticalSolidList"/>
    <dgm:cxn modelId="{785A5865-BEC7-4A2A-BAA7-3577A6A9CF2B}" type="presParOf" srcId="{C8823203-2EE1-4C4C-996C-BDF7F50156D0}" destId="{3F5DB227-3B35-420A-AFAA-796F5E152B3B}" srcOrd="2" destOrd="0" presId="urn:microsoft.com/office/officeart/2018/2/layout/IconVerticalSolidList"/>
    <dgm:cxn modelId="{8AFEEB61-0ED5-40D3-9591-B33C5A5E9F18}" type="presParOf" srcId="{C8823203-2EE1-4C4C-996C-BDF7F50156D0}" destId="{3AE4D0E2-ED4A-4622-BD41-B2AF22B7AA38}" srcOrd="3" destOrd="0" presId="urn:microsoft.com/office/officeart/2018/2/layout/IconVerticalSolidList"/>
    <dgm:cxn modelId="{AB877A55-DD78-4624-AD44-805494082758}" type="presParOf" srcId="{C0BB3155-17ED-4941-945D-BC41966072BE}" destId="{A4A60D9D-E67E-4D68-815E-4A728E3BBD40}" srcOrd="1" destOrd="0" presId="urn:microsoft.com/office/officeart/2018/2/layout/IconVerticalSolidList"/>
    <dgm:cxn modelId="{FC3DE21A-975B-402E-99F0-2170E736141E}" type="presParOf" srcId="{C0BB3155-17ED-4941-945D-BC41966072BE}" destId="{5ACD8476-BE56-455A-9D32-A7816B1E7E62}" srcOrd="2" destOrd="0" presId="urn:microsoft.com/office/officeart/2018/2/layout/IconVerticalSolidList"/>
    <dgm:cxn modelId="{620F4D2D-7990-481D-96A9-C60DCA19711E}" type="presParOf" srcId="{5ACD8476-BE56-455A-9D32-A7816B1E7E62}" destId="{862A4B9A-33DE-47D7-9F0D-CBBF4B13D843}" srcOrd="0" destOrd="0" presId="urn:microsoft.com/office/officeart/2018/2/layout/IconVerticalSolidList"/>
    <dgm:cxn modelId="{72DCB371-6138-4CCD-9663-778095824287}" type="presParOf" srcId="{5ACD8476-BE56-455A-9D32-A7816B1E7E62}" destId="{5D0FED9F-6CFF-4FED-8364-10F08E1830F7}" srcOrd="1" destOrd="0" presId="urn:microsoft.com/office/officeart/2018/2/layout/IconVerticalSolidList"/>
    <dgm:cxn modelId="{C9080082-5AD8-4F23-A9A3-AB880095279C}" type="presParOf" srcId="{5ACD8476-BE56-455A-9D32-A7816B1E7E62}" destId="{AAB71F9F-9C97-49D7-979F-F1AA2651F059}" srcOrd="2" destOrd="0" presId="urn:microsoft.com/office/officeart/2018/2/layout/IconVerticalSolidList"/>
    <dgm:cxn modelId="{A1D57227-D8AB-4B64-A7CD-241EF2923821}" type="presParOf" srcId="{5ACD8476-BE56-455A-9D32-A7816B1E7E62}" destId="{A02C46AD-4EDA-4AE7-9EB4-A5CBFBA27432}" srcOrd="3" destOrd="0" presId="urn:microsoft.com/office/officeart/2018/2/layout/IconVerticalSolidList"/>
    <dgm:cxn modelId="{A3310DB6-0B93-42A4-8572-3284743B8304}" type="presParOf" srcId="{C0BB3155-17ED-4941-945D-BC41966072BE}" destId="{94A0C51D-A9E7-4DDA-BA7F-DE5C2CBFEC8D}" srcOrd="3" destOrd="0" presId="urn:microsoft.com/office/officeart/2018/2/layout/IconVerticalSolidList"/>
    <dgm:cxn modelId="{1665CA8D-DB99-486D-B754-BEBB3B2F1072}" type="presParOf" srcId="{C0BB3155-17ED-4941-945D-BC41966072BE}" destId="{D28D0029-4ACA-42BD-9EF8-19945B6C3A40}" srcOrd="4" destOrd="0" presId="urn:microsoft.com/office/officeart/2018/2/layout/IconVerticalSolidList"/>
    <dgm:cxn modelId="{A355D77B-10A4-4E09-BE67-BEE3799F983B}" type="presParOf" srcId="{D28D0029-4ACA-42BD-9EF8-19945B6C3A40}" destId="{C3E703DD-0A4A-4726-A641-E6C970417D2A}" srcOrd="0" destOrd="0" presId="urn:microsoft.com/office/officeart/2018/2/layout/IconVerticalSolidList"/>
    <dgm:cxn modelId="{A095BB62-AB26-451D-9662-E0960E96C445}" type="presParOf" srcId="{D28D0029-4ACA-42BD-9EF8-19945B6C3A40}" destId="{DAABA38B-9A05-4A55-AECB-46E652FEE4D3}" srcOrd="1" destOrd="0" presId="urn:microsoft.com/office/officeart/2018/2/layout/IconVerticalSolidList"/>
    <dgm:cxn modelId="{0CEB51FC-75ED-4816-A5F8-E8FB16FB5A89}" type="presParOf" srcId="{D28D0029-4ACA-42BD-9EF8-19945B6C3A40}" destId="{CED4F4AB-2F5B-4E14-9937-C0786D68CB1C}" srcOrd="2" destOrd="0" presId="urn:microsoft.com/office/officeart/2018/2/layout/IconVerticalSolidList"/>
    <dgm:cxn modelId="{49A31D77-E700-4285-922B-DE5A4C59FCED}" type="presParOf" srcId="{D28D0029-4ACA-42BD-9EF8-19945B6C3A40}" destId="{C4327AE5-C99D-45A7-BE19-CD19DF1C609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133C5BA-678C-4FD5-B462-9F2B50DE889F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1F17065-4520-4E48-934C-7A92CEDCC8F4}">
      <dgm:prSet/>
      <dgm:spPr/>
      <dgm:t>
        <a:bodyPr/>
        <a:lstStyle/>
        <a:p>
          <a:r>
            <a:rPr lang="en-US" baseline="0"/>
            <a:t>Instructions:</a:t>
          </a:r>
          <a:endParaRPr lang="en-US"/>
        </a:p>
      </dgm:t>
    </dgm:pt>
    <dgm:pt modelId="{10469F4A-09B7-427E-A9B7-6A67C10FBD77}" type="parTrans" cxnId="{D63B845E-473B-4DF7-B7A7-863516E7185F}">
      <dgm:prSet/>
      <dgm:spPr/>
      <dgm:t>
        <a:bodyPr/>
        <a:lstStyle/>
        <a:p>
          <a:endParaRPr lang="en-US"/>
        </a:p>
      </dgm:t>
    </dgm:pt>
    <dgm:pt modelId="{1119B7E6-CBFC-4F60-8EBD-5D9230FA1409}" type="sibTrans" cxnId="{D63B845E-473B-4DF7-B7A7-863516E7185F}">
      <dgm:prSet/>
      <dgm:spPr/>
      <dgm:t>
        <a:bodyPr/>
        <a:lstStyle/>
        <a:p>
          <a:endParaRPr lang="en-US"/>
        </a:p>
      </dgm:t>
    </dgm:pt>
    <dgm:pt modelId="{4A8DFDB6-A4E7-4D47-AF51-649EC625FD02}">
      <dgm:prSet/>
      <dgm:spPr/>
      <dgm:t>
        <a:bodyPr/>
        <a:lstStyle/>
        <a:p>
          <a:r>
            <a:rPr lang="en-US" baseline="0"/>
            <a:t>Break into small groups (3 students)</a:t>
          </a:r>
          <a:endParaRPr lang="en-US"/>
        </a:p>
      </dgm:t>
    </dgm:pt>
    <dgm:pt modelId="{8D2270CA-EFAA-471E-B005-8D7CC39502B4}" type="parTrans" cxnId="{A924B0FF-FCAD-43DC-ABE9-53FA32F36F16}">
      <dgm:prSet/>
      <dgm:spPr/>
      <dgm:t>
        <a:bodyPr/>
        <a:lstStyle/>
        <a:p>
          <a:endParaRPr lang="en-US"/>
        </a:p>
      </dgm:t>
    </dgm:pt>
    <dgm:pt modelId="{80C0E1BB-7214-44C9-9D8A-1B3435194B8A}" type="sibTrans" cxnId="{A924B0FF-FCAD-43DC-ABE9-53FA32F36F16}">
      <dgm:prSet/>
      <dgm:spPr/>
      <dgm:t>
        <a:bodyPr/>
        <a:lstStyle/>
        <a:p>
          <a:endParaRPr lang="en-US"/>
        </a:p>
      </dgm:t>
    </dgm:pt>
    <dgm:pt modelId="{2EFDBCE0-712B-43BE-9437-A68ABBBA8E3C}">
      <dgm:prSet/>
      <dgm:spPr/>
      <dgm:t>
        <a:bodyPr/>
        <a:lstStyle/>
        <a:p>
          <a:r>
            <a:rPr lang="en-US" baseline="0"/>
            <a:t>Each group acts out an OS-related action</a:t>
          </a:r>
          <a:endParaRPr lang="en-US"/>
        </a:p>
      </dgm:t>
    </dgm:pt>
    <dgm:pt modelId="{72856675-B300-44F3-9C8C-7B1F143CD316}" type="parTrans" cxnId="{E440851B-84A5-43CB-925A-3E1545D52958}">
      <dgm:prSet/>
      <dgm:spPr/>
      <dgm:t>
        <a:bodyPr/>
        <a:lstStyle/>
        <a:p>
          <a:endParaRPr lang="en-US"/>
        </a:p>
      </dgm:t>
    </dgm:pt>
    <dgm:pt modelId="{6D367D37-7C86-4FB7-AEAC-7FC66C38C735}" type="sibTrans" cxnId="{E440851B-84A5-43CB-925A-3E1545D52958}">
      <dgm:prSet/>
      <dgm:spPr/>
      <dgm:t>
        <a:bodyPr/>
        <a:lstStyle/>
        <a:p>
          <a:endParaRPr lang="en-US"/>
        </a:p>
      </dgm:t>
    </dgm:pt>
    <dgm:pt modelId="{E2448E41-9AA5-4AE8-8B02-EDD72D8526A0}">
      <dgm:prSet/>
      <dgm:spPr/>
      <dgm:t>
        <a:bodyPr/>
        <a:lstStyle/>
        <a:p>
          <a:r>
            <a:rPr lang="en-US" baseline="0"/>
            <a:t>One person acts, group guesses</a:t>
          </a:r>
          <a:endParaRPr lang="en-US"/>
        </a:p>
      </dgm:t>
    </dgm:pt>
    <dgm:pt modelId="{8FAB289A-77A2-47BD-B18A-F16D9D483CB5}" type="parTrans" cxnId="{E7E514FE-AE61-44DD-8DD5-637FCA5C9FD0}">
      <dgm:prSet/>
      <dgm:spPr/>
      <dgm:t>
        <a:bodyPr/>
        <a:lstStyle/>
        <a:p>
          <a:endParaRPr lang="en-US"/>
        </a:p>
      </dgm:t>
    </dgm:pt>
    <dgm:pt modelId="{83D3DB0C-E0D1-4CE4-B721-570B7E143FAF}" type="sibTrans" cxnId="{E7E514FE-AE61-44DD-8DD5-637FCA5C9FD0}">
      <dgm:prSet/>
      <dgm:spPr/>
      <dgm:t>
        <a:bodyPr/>
        <a:lstStyle/>
        <a:p>
          <a:endParaRPr lang="en-US"/>
        </a:p>
      </dgm:t>
    </dgm:pt>
    <dgm:pt modelId="{7A541F34-EEFA-444C-A1E6-CF5E1662DBDC}">
      <dgm:prSet/>
      <dgm:spPr/>
      <dgm:t>
        <a:bodyPr/>
        <a:lstStyle/>
        <a:p>
          <a:r>
            <a:rPr lang="en-US" baseline="0"/>
            <a:t>Rotate so everyone has a turn</a:t>
          </a:r>
          <a:endParaRPr lang="en-US"/>
        </a:p>
      </dgm:t>
    </dgm:pt>
    <dgm:pt modelId="{3981B6D8-A65E-4479-91F2-3A9114A66D78}" type="parTrans" cxnId="{182AB95F-B458-4D73-85BD-2DA054D8D658}">
      <dgm:prSet/>
      <dgm:spPr/>
      <dgm:t>
        <a:bodyPr/>
        <a:lstStyle/>
        <a:p>
          <a:endParaRPr lang="en-US"/>
        </a:p>
      </dgm:t>
    </dgm:pt>
    <dgm:pt modelId="{CD19C73D-4CB4-4E0C-9105-A91BD5C8540F}" type="sibTrans" cxnId="{182AB95F-B458-4D73-85BD-2DA054D8D658}">
      <dgm:prSet/>
      <dgm:spPr/>
      <dgm:t>
        <a:bodyPr/>
        <a:lstStyle/>
        <a:p>
          <a:endParaRPr lang="en-US"/>
        </a:p>
      </dgm:t>
    </dgm:pt>
    <dgm:pt modelId="{C86E8063-1AE4-4102-A8C3-4669A2022240}" type="pres">
      <dgm:prSet presAssocID="{F133C5BA-678C-4FD5-B462-9F2B50DE889F}" presName="linear" presStyleCnt="0">
        <dgm:presLayoutVars>
          <dgm:animLvl val="lvl"/>
          <dgm:resizeHandles val="exact"/>
        </dgm:presLayoutVars>
      </dgm:prSet>
      <dgm:spPr/>
    </dgm:pt>
    <dgm:pt modelId="{9A80D9EB-9E8E-48E6-9653-9FD3A4B1782A}" type="pres">
      <dgm:prSet presAssocID="{51F17065-4520-4E48-934C-7A92CEDCC8F4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680FC46F-F654-4083-8EB3-1181F186BC80}" type="pres">
      <dgm:prSet presAssocID="{51F17065-4520-4E48-934C-7A92CEDCC8F4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E440851B-84A5-43CB-925A-3E1545D52958}" srcId="{51F17065-4520-4E48-934C-7A92CEDCC8F4}" destId="{2EFDBCE0-712B-43BE-9437-A68ABBBA8E3C}" srcOrd="1" destOrd="0" parTransId="{72856675-B300-44F3-9C8C-7B1F143CD316}" sibTransId="{6D367D37-7C86-4FB7-AEAC-7FC66C38C735}"/>
    <dgm:cxn modelId="{D63B845E-473B-4DF7-B7A7-863516E7185F}" srcId="{F133C5BA-678C-4FD5-B462-9F2B50DE889F}" destId="{51F17065-4520-4E48-934C-7A92CEDCC8F4}" srcOrd="0" destOrd="0" parTransId="{10469F4A-09B7-427E-A9B7-6A67C10FBD77}" sibTransId="{1119B7E6-CBFC-4F60-8EBD-5D9230FA1409}"/>
    <dgm:cxn modelId="{182AB95F-B458-4D73-85BD-2DA054D8D658}" srcId="{51F17065-4520-4E48-934C-7A92CEDCC8F4}" destId="{7A541F34-EEFA-444C-A1E6-CF5E1662DBDC}" srcOrd="3" destOrd="0" parTransId="{3981B6D8-A65E-4479-91F2-3A9114A66D78}" sibTransId="{CD19C73D-4CB4-4E0C-9105-A91BD5C8540F}"/>
    <dgm:cxn modelId="{3380E266-C2CA-45A7-90DD-2DFB12A0182A}" type="presOf" srcId="{E2448E41-9AA5-4AE8-8B02-EDD72D8526A0}" destId="{680FC46F-F654-4083-8EB3-1181F186BC80}" srcOrd="0" destOrd="2" presId="urn:microsoft.com/office/officeart/2005/8/layout/vList2"/>
    <dgm:cxn modelId="{8C1CF392-B677-4281-9179-409D748AE618}" type="presOf" srcId="{51F17065-4520-4E48-934C-7A92CEDCC8F4}" destId="{9A80D9EB-9E8E-48E6-9653-9FD3A4B1782A}" srcOrd="0" destOrd="0" presId="urn:microsoft.com/office/officeart/2005/8/layout/vList2"/>
    <dgm:cxn modelId="{58B45E9A-994B-48C2-853B-FA012D8655D5}" type="presOf" srcId="{4A8DFDB6-A4E7-4D47-AF51-649EC625FD02}" destId="{680FC46F-F654-4083-8EB3-1181F186BC80}" srcOrd="0" destOrd="0" presId="urn:microsoft.com/office/officeart/2005/8/layout/vList2"/>
    <dgm:cxn modelId="{8946509E-2AE9-4DF2-B336-41ED2E1A10B9}" type="presOf" srcId="{F133C5BA-678C-4FD5-B462-9F2B50DE889F}" destId="{C86E8063-1AE4-4102-A8C3-4669A2022240}" srcOrd="0" destOrd="0" presId="urn:microsoft.com/office/officeart/2005/8/layout/vList2"/>
    <dgm:cxn modelId="{3C48CCBC-03EC-4174-9352-1E6299502AC7}" type="presOf" srcId="{2EFDBCE0-712B-43BE-9437-A68ABBBA8E3C}" destId="{680FC46F-F654-4083-8EB3-1181F186BC80}" srcOrd="0" destOrd="1" presId="urn:microsoft.com/office/officeart/2005/8/layout/vList2"/>
    <dgm:cxn modelId="{0DC40BD5-9DEC-4B4F-A5EA-C42635236921}" type="presOf" srcId="{7A541F34-EEFA-444C-A1E6-CF5E1662DBDC}" destId="{680FC46F-F654-4083-8EB3-1181F186BC80}" srcOrd="0" destOrd="3" presId="urn:microsoft.com/office/officeart/2005/8/layout/vList2"/>
    <dgm:cxn modelId="{E7E514FE-AE61-44DD-8DD5-637FCA5C9FD0}" srcId="{51F17065-4520-4E48-934C-7A92CEDCC8F4}" destId="{E2448E41-9AA5-4AE8-8B02-EDD72D8526A0}" srcOrd="2" destOrd="0" parTransId="{8FAB289A-77A2-47BD-B18A-F16D9D483CB5}" sibTransId="{83D3DB0C-E0D1-4CE4-B721-570B7E143FAF}"/>
    <dgm:cxn modelId="{A924B0FF-FCAD-43DC-ABE9-53FA32F36F16}" srcId="{51F17065-4520-4E48-934C-7A92CEDCC8F4}" destId="{4A8DFDB6-A4E7-4D47-AF51-649EC625FD02}" srcOrd="0" destOrd="0" parTransId="{8D2270CA-EFAA-471E-B005-8D7CC39502B4}" sibTransId="{80C0E1BB-7214-44C9-9D8A-1B3435194B8A}"/>
    <dgm:cxn modelId="{EA006224-2F91-4B47-8254-7F625F630C87}" type="presParOf" srcId="{C86E8063-1AE4-4102-A8C3-4669A2022240}" destId="{9A80D9EB-9E8E-48E6-9653-9FD3A4B1782A}" srcOrd="0" destOrd="0" presId="urn:microsoft.com/office/officeart/2005/8/layout/vList2"/>
    <dgm:cxn modelId="{9A28772E-BC04-48CE-A4B1-CF0332ED2867}" type="presParOf" srcId="{C86E8063-1AE4-4102-A8C3-4669A2022240}" destId="{680FC46F-F654-4083-8EB3-1181F186BC8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9A2A13-283B-4E01-BB66-75454AD43697}">
      <dsp:nvSpPr>
        <dsp:cNvPr id="0" name=""/>
        <dsp:cNvSpPr/>
      </dsp:nvSpPr>
      <dsp:spPr>
        <a:xfrm>
          <a:off x="0" y="1490"/>
          <a:ext cx="6683374" cy="6350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1D2B91-8756-401E-9294-62C0376970D6}">
      <dsp:nvSpPr>
        <dsp:cNvPr id="0" name=""/>
        <dsp:cNvSpPr/>
      </dsp:nvSpPr>
      <dsp:spPr>
        <a:xfrm>
          <a:off x="192095" y="144371"/>
          <a:ext cx="349264" cy="3492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C95C1C-8429-496B-9BD2-14028371D609}">
      <dsp:nvSpPr>
        <dsp:cNvPr id="0" name=""/>
        <dsp:cNvSpPr/>
      </dsp:nvSpPr>
      <dsp:spPr>
        <a:xfrm>
          <a:off x="733455" y="1490"/>
          <a:ext cx="5949919" cy="635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207" tIns="67207" rIns="67207" bIns="6720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 dirty="0"/>
            <a:t>Activation (5 min) – Which OS do you use most at home/school?</a:t>
          </a:r>
          <a:endParaRPr lang="en-US" sz="1900" kern="1200" dirty="0"/>
        </a:p>
      </dsp:txBody>
      <dsp:txXfrm>
        <a:off x="733455" y="1490"/>
        <a:ext cx="5949919" cy="635026"/>
      </dsp:txXfrm>
    </dsp:sp>
    <dsp:sp modelId="{DFD2E280-C0F6-479B-AE71-03B4F54396B5}">
      <dsp:nvSpPr>
        <dsp:cNvPr id="0" name=""/>
        <dsp:cNvSpPr/>
      </dsp:nvSpPr>
      <dsp:spPr>
        <a:xfrm>
          <a:off x="0" y="795273"/>
          <a:ext cx="6683374" cy="6350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9DB723-1D32-404B-B592-6E0E1C3EE922}">
      <dsp:nvSpPr>
        <dsp:cNvPr id="0" name=""/>
        <dsp:cNvSpPr/>
      </dsp:nvSpPr>
      <dsp:spPr>
        <a:xfrm>
          <a:off x="192095" y="938154"/>
          <a:ext cx="349264" cy="3492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C6A3ED-9C96-41B4-A945-5A9C316C0978}">
      <dsp:nvSpPr>
        <dsp:cNvPr id="0" name=""/>
        <dsp:cNvSpPr/>
      </dsp:nvSpPr>
      <dsp:spPr>
        <a:xfrm>
          <a:off x="733455" y="795273"/>
          <a:ext cx="5949919" cy="635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207" tIns="67207" rIns="67207" bIns="6720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 dirty="0"/>
            <a:t>Demonstration (20 min) – Watch OS Intro video, guided notes</a:t>
          </a:r>
          <a:endParaRPr lang="en-US" sz="1900" kern="1200" dirty="0"/>
        </a:p>
      </dsp:txBody>
      <dsp:txXfrm>
        <a:off x="733455" y="795273"/>
        <a:ext cx="5949919" cy="635026"/>
      </dsp:txXfrm>
    </dsp:sp>
    <dsp:sp modelId="{E667E2B2-5794-404C-A5EB-A4395F7287B8}">
      <dsp:nvSpPr>
        <dsp:cNvPr id="0" name=""/>
        <dsp:cNvSpPr/>
      </dsp:nvSpPr>
      <dsp:spPr>
        <a:xfrm>
          <a:off x="0" y="1589057"/>
          <a:ext cx="6683374" cy="6350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F960C7-735A-4262-95DB-6601EE4599C3}">
      <dsp:nvSpPr>
        <dsp:cNvPr id="0" name=""/>
        <dsp:cNvSpPr/>
      </dsp:nvSpPr>
      <dsp:spPr>
        <a:xfrm>
          <a:off x="192095" y="1731938"/>
          <a:ext cx="349264" cy="3492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73FCFC-FF11-4213-8B4C-7D77EC0C7B53}">
      <dsp:nvSpPr>
        <dsp:cNvPr id="0" name=""/>
        <dsp:cNvSpPr/>
      </dsp:nvSpPr>
      <dsp:spPr>
        <a:xfrm>
          <a:off x="733455" y="1589057"/>
          <a:ext cx="5949919" cy="635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207" tIns="67207" rIns="67207" bIns="6720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 dirty="0"/>
            <a:t>Brain Break (15 min) – OS Charades (groups)</a:t>
          </a:r>
          <a:endParaRPr lang="en-US" sz="1900" kern="1200" dirty="0"/>
        </a:p>
      </dsp:txBody>
      <dsp:txXfrm>
        <a:off x="733455" y="1589057"/>
        <a:ext cx="5949919" cy="635026"/>
      </dsp:txXfrm>
    </dsp:sp>
    <dsp:sp modelId="{1F346EE6-9839-460F-B17A-350EA1B20D63}">
      <dsp:nvSpPr>
        <dsp:cNvPr id="0" name=""/>
        <dsp:cNvSpPr/>
      </dsp:nvSpPr>
      <dsp:spPr>
        <a:xfrm>
          <a:off x="0" y="2382840"/>
          <a:ext cx="6683374" cy="6350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ADB4D9-523E-4223-8C93-5062D90D9779}">
      <dsp:nvSpPr>
        <dsp:cNvPr id="0" name=""/>
        <dsp:cNvSpPr/>
      </dsp:nvSpPr>
      <dsp:spPr>
        <a:xfrm>
          <a:off x="192095" y="2525721"/>
          <a:ext cx="349264" cy="34926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A30DDF-3E24-47EE-B675-962B5ABA6EDD}">
      <dsp:nvSpPr>
        <dsp:cNvPr id="0" name=""/>
        <dsp:cNvSpPr/>
      </dsp:nvSpPr>
      <dsp:spPr>
        <a:xfrm>
          <a:off x="733455" y="2382840"/>
          <a:ext cx="5949919" cy="635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207" tIns="67207" rIns="67207" bIns="6720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 dirty="0"/>
            <a:t>Application (30 min) – Matching OS features activity</a:t>
          </a:r>
          <a:endParaRPr lang="en-US" sz="1900" kern="1200" dirty="0"/>
        </a:p>
      </dsp:txBody>
      <dsp:txXfrm>
        <a:off x="733455" y="2382840"/>
        <a:ext cx="5949919" cy="635026"/>
      </dsp:txXfrm>
    </dsp:sp>
    <dsp:sp modelId="{D12D03E7-9AD7-4C23-8444-7C9C590741BD}">
      <dsp:nvSpPr>
        <dsp:cNvPr id="0" name=""/>
        <dsp:cNvSpPr/>
      </dsp:nvSpPr>
      <dsp:spPr>
        <a:xfrm>
          <a:off x="0" y="3176624"/>
          <a:ext cx="6683374" cy="6350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ABF73A-1214-47DA-83B1-91835998A7CE}">
      <dsp:nvSpPr>
        <dsp:cNvPr id="0" name=""/>
        <dsp:cNvSpPr/>
      </dsp:nvSpPr>
      <dsp:spPr>
        <a:xfrm>
          <a:off x="192095" y="3319505"/>
          <a:ext cx="349264" cy="34926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A10C59-D061-4759-9751-0C8C60E93746}">
      <dsp:nvSpPr>
        <dsp:cNvPr id="0" name=""/>
        <dsp:cNvSpPr/>
      </dsp:nvSpPr>
      <dsp:spPr>
        <a:xfrm>
          <a:off x="733455" y="3176624"/>
          <a:ext cx="5949919" cy="635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207" tIns="67207" rIns="67207" bIns="6720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 dirty="0"/>
            <a:t>Integration (15 min) – Group discussion on switching OS</a:t>
          </a:r>
          <a:endParaRPr lang="en-US" sz="1900" kern="1200" dirty="0"/>
        </a:p>
      </dsp:txBody>
      <dsp:txXfrm>
        <a:off x="733455" y="3176624"/>
        <a:ext cx="5949919" cy="635026"/>
      </dsp:txXfrm>
    </dsp:sp>
    <dsp:sp modelId="{9469DC39-79CA-4297-88FE-B63D5B8ECEFD}">
      <dsp:nvSpPr>
        <dsp:cNvPr id="0" name=""/>
        <dsp:cNvSpPr/>
      </dsp:nvSpPr>
      <dsp:spPr>
        <a:xfrm>
          <a:off x="0" y="3970407"/>
          <a:ext cx="6683374" cy="6350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1F1BDE-944D-4E3A-BAF7-C607AFCB5D0E}">
      <dsp:nvSpPr>
        <dsp:cNvPr id="0" name=""/>
        <dsp:cNvSpPr/>
      </dsp:nvSpPr>
      <dsp:spPr>
        <a:xfrm>
          <a:off x="192095" y="4113288"/>
          <a:ext cx="349264" cy="34926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C9A557-9957-40F7-87FB-A59FA5AD056D}">
      <dsp:nvSpPr>
        <dsp:cNvPr id="0" name=""/>
        <dsp:cNvSpPr/>
      </dsp:nvSpPr>
      <dsp:spPr>
        <a:xfrm>
          <a:off x="733455" y="3970407"/>
          <a:ext cx="5949919" cy="635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207" tIns="67207" rIns="67207" bIns="6720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 dirty="0"/>
            <a:t>Exit Ticket (5 min) – Work on exit ticket</a:t>
          </a:r>
          <a:endParaRPr lang="en-US" sz="1900" kern="1200" dirty="0"/>
        </a:p>
      </dsp:txBody>
      <dsp:txXfrm>
        <a:off x="733455" y="3970407"/>
        <a:ext cx="5949919" cy="6350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A7DFB6-077B-48DC-AAEB-FB07056D864A}">
      <dsp:nvSpPr>
        <dsp:cNvPr id="0" name=""/>
        <dsp:cNvSpPr/>
      </dsp:nvSpPr>
      <dsp:spPr>
        <a:xfrm rot="5400000">
          <a:off x="5678184" y="-1604571"/>
          <a:ext cx="2739285" cy="663324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baseline="0"/>
            <a:t>Windows</a:t>
          </a:r>
          <a:endParaRPr lang="en-US" sz="4100" kern="1200"/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baseline="0"/>
            <a:t>macOS</a:t>
          </a:r>
          <a:endParaRPr lang="en-US" sz="4100" kern="1200"/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baseline="0"/>
            <a:t>Linux</a:t>
          </a:r>
          <a:endParaRPr lang="en-US" sz="4100" kern="1200"/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baseline="0"/>
            <a:t>Other</a:t>
          </a:r>
          <a:endParaRPr lang="en-US" sz="4100" kern="1200"/>
        </a:p>
      </dsp:txBody>
      <dsp:txXfrm rot="-5400000">
        <a:off x="3731203" y="476131"/>
        <a:ext cx="6499528" cy="2471843"/>
      </dsp:txXfrm>
    </dsp:sp>
    <dsp:sp modelId="{35E0AF15-16A1-407D-B2D7-4403F5FF357A}">
      <dsp:nvSpPr>
        <dsp:cNvPr id="0" name=""/>
        <dsp:cNvSpPr/>
      </dsp:nvSpPr>
      <dsp:spPr>
        <a:xfrm>
          <a:off x="0" y="0"/>
          <a:ext cx="3731202" cy="34241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baseline="0"/>
            <a:t>Discussion prompt: Which operating system do you use at home most often?</a:t>
          </a:r>
          <a:endParaRPr lang="en-US" sz="3900" kern="1200"/>
        </a:p>
      </dsp:txBody>
      <dsp:txXfrm>
        <a:off x="167151" y="167151"/>
        <a:ext cx="3396900" cy="30898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861BEE-DE9F-4F39-B319-006F161C7492}">
      <dsp:nvSpPr>
        <dsp:cNvPr id="0" name=""/>
        <dsp:cNvSpPr/>
      </dsp:nvSpPr>
      <dsp:spPr>
        <a:xfrm>
          <a:off x="0" y="417"/>
          <a:ext cx="10364452" cy="97807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424DBD-9BD9-4D3C-BCBB-E03AC38D2FC7}">
      <dsp:nvSpPr>
        <dsp:cNvPr id="0" name=""/>
        <dsp:cNvSpPr/>
      </dsp:nvSpPr>
      <dsp:spPr>
        <a:xfrm>
          <a:off x="295868" y="220485"/>
          <a:ext cx="537942" cy="5379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E4D0E2-ED4A-4622-BD41-B2AF22B7AA38}">
      <dsp:nvSpPr>
        <dsp:cNvPr id="0" name=""/>
        <dsp:cNvSpPr/>
      </dsp:nvSpPr>
      <dsp:spPr>
        <a:xfrm>
          <a:off x="1129679" y="417"/>
          <a:ext cx="9234772" cy="978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13" tIns="103513" rIns="103513" bIns="10351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/>
            <a:t>Video: Intro to Operating Systems (YouTube)</a:t>
          </a:r>
          <a:endParaRPr lang="en-US" sz="2500" kern="1200"/>
        </a:p>
      </dsp:txBody>
      <dsp:txXfrm>
        <a:off x="1129679" y="417"/>
        <a:ext cx="9234772" cy="978077"/>
      </dsp:txXfrm>
    </dsp:sp>
    <dsp:sp modelId="{862A4B9A-33DE-47D7-9F0D-CBBF4B13D843}">
      <dsp:nvSpPr>
        <dsp:cNvPr id="0" name=""/>
        <dsp:cNvSpPr/>
      </dsp:nvSpPr>
      <dsp:spPr>
        <a:xfrm>
          <a:off x="0" y="1223014"/>
          <a:ext cx="10364452" cy="97807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0FED9F-6CFF-4FED-8364-10F08E1830F7}">
      <dsp:nvSpPr>
        <dsp:cNvPr id="0" name=""/>
        <dsp:cNvSpPr/>
      </dsp:nvSpPr>
      <dsp:spPr>
        <a:xfrm>
          <a:off x="295868" y="1443082"/>
          <a:ext cx="537942" cy="5379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2C46AD-4EDA-4AE7-9EB4-A5CBFBA27432}">
      <dsp:nvSpPr>
        <dsp:cNvPr id="0" name=""/>
        <dsp:cNvSpPr/>
      </dsp:nvSpPr>
      <dsp:spPr>
        <a:xfrm>
          <a:off x="1129679" y="1223014"/>
          <a:ext cx="9234772" cy="978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13" tIns="103513" rIns="103513" bIns="10351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/>
            <a:t>Take guided notes (handout provided)</a:t>
          </a:r>
          <a:endParaRPr lang="en-US" sz="2500" kern="1200"/>
        </a:p>
      </dsp:txBody>
      <dsp:txXfrm>
        <a:off x="1129679" y="1223014"/>
        <a:ext cx="9234772" cy="978077"/>
      </dsp:txXfrm>
    </dsp:sp>
    <dsp:sp modelId="{C3E703DD-0A4A-4726-A641-E6C970417D2A}">
      <dsp:nvSpPr>
        <dsp:cNvPr id="0" name=""/>
        <dsp:cNvSpPr/>
      </dsp:nvSpPr>
      <dsp:spPr>
        <a:xfrm>
          <a:off x="0" y="2445611"/>
          <a:ext cx="10364452" cy="97807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ABA38B-9A05-4A55-AECB-46E652FEE4D3}">
      <dsp:nvSpPr>
        <dsp:cNvPr id="0" name=""/>
        <dsp:cNvSpPr/>
      </dsp:nvSpPr>
      <dsp:spPr>
        <a:xfrm>
          <a:off x="295868" y="2665679"/>
          <a:ext cx="537942" cy="5379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327AE5-C99D-45A7-BE19-CD19DF1C609D}">
      <dsp:nvSpPr>
        <dsp:cNvPr id="0" name=""/>
        <dsp:cNvSpPr/>
      </dsp:nvSpPr>
      <dsp:spPr>
        <a:xfrm>
          <a:off x="1129679" y="2445611"/>
          <a:ext cx="9234772" cy="978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13" tIns="103513" rIns="103513" bIns="10351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/>
            <a:t>Focus: similarities &amp; differences across Windows, Linux, macOS</a:t>
          </a:r>
          <a:endParaRPr lang="en-US" sz="2500" kern="1200"/>
        </a:p>
      </dsp:txBody>
      <dsp:txXfrm>
        <a:off x="1129679" y="2445611"/>
        <a:ext cx="9234772" cy="9780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80D9EB-9E8E-48E6-9653-9FD3A4B1782A}">
      <dsp:nvSpPr>
        <dsp:cNvPr id="0" name=""/>
        <dsp:cNvSpPr/>
      </dsp:nvSpPr>
      <dsp:spPr>
        <a:xfrm>
          <a:off x="0" y="207587"/>
          <a:ext cx="6683374" cy="104949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baseline="0"/>
            <a:t>Instructions:</a:t>
          </a:r>
          <a:endParaRPr lang="en-US" sz="4600" kern="1200"/>
        </a:p>
      </dsp:txBody>
      <dsp:txXfrm>
        <a:off x="51232" y="258819"/>
        <a:ext cx="6580910" cy="947026"/>
      </dsp:txXfrm>
    </dsp:sp>
    <dsp:sp modelId="{680FC46F-F654-4083-8EB3-1181F186BC80}">
      <dsp:nvSpPr>
        <dsp:cNvPr id="0" name=""/>
        <dsp:cNvSpPr/>
      </dsp:nvSpPr>
      <dsp:spPr>
        <a:xfrm>
          <a:off x="0" y="1257077"/>
          <a:ext cx="6683374" cy="3142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2197" tIns="58420" rIns="327152" bIns="5842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 baseline="0"/>
            <a:t>Break into small groups (3 students)</a:t>
          </a:r>
          <a:endParaRPr lang="en-US" sz="3600" kern="120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 baseline="0"/>
            <a:t>Each group acts out an OS-related action</a:t>
          </a:r>
          <a:endParaRPr lang="en-US" sz="3600" kern="120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 baseline="0"/>
            <a:t>One person acts, group guesses</a:t>
          </a:r>
          <a:endParaRPr lang="en-US" sz="3600" kern="120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 baseline="0"/>
            <a:t>Rotate so everyone has a turn</a:t>
          </a:r>
          <a:endParaRPr lang="en-US" sz="3600" kern="1200"/>
        </a:p>
      </dsp:txBody>
      <dsp:txXfrm>
        <a:off x="0" y="1257077"/>
        <a:ext cx="6683374" cy="31422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089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78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93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7599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99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64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046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34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6417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6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6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908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7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76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09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2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76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slideLayout" Target="../slideLayouts/slideLayout18.xml"/><Relationship Id="rId1" Type="http://schemas.openxmlformats.org/officeDocument/2006/relationships/video" Target="https://www.youtube.com/embed/kxGWsHYITAw?feature=oembed" TargetMode="External"/><Relationship Id="rId5" Type="http://schemas.openxmlformats.org/officeDocument/2006/relationships/image" Target="../media/image23.jpe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18.xml"/><Relationship Id="rId1" Type="http://schemas.openxmlformats.org/officeDocument/2006/relationships/video" Target="https://www.youtube.com/embed/u_BcMXgws6Y?feature=oembed" TargetMode="External"/><Relationship Id="rId6" Type="http://schemas.openxmlformats.org/officeDocument/2006/relationships/image" Target="../media/image32.jpeg"/><Relationship Id="rId5" Type="http://schemas.openxmlformats.org/officeDocument/2006/relationships/image" Target="../media/image3.png"/><Relationship Id="rId4" Type="http://schemas.openxmlformats.org/officeDocument/2006/relationships/image" Target="../media/image31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18.xml"/><Relationship Id="rId1" Type="http://schemas.openxmlformats.org/officeDocument/2006/relationships/video" Target="https://www.youtube.com/embed/_W0bSen8Qjg?feature=oembed" TargetMode="External"/><Relationship Id="rId6" Type="http://schemas.openxmlformats.org/officeDocument/2006/relationships/image" Target="../media/image16.jpeg"/><Relationship Id="rId5" Type="http://schemas.openxmlformats.org/officeDocument/2006/relationships/image" Target="../media/image3.png"/><Relationship Id="rId4" Type="http://schemas.openxmlformats.org/officeDocument/2006/relationships/image" Target="../media/image34.sv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18.xml"/><Relationship Id="rId1" Type="http://schemas.openxmlformats.org/officeDocument/2006/relationships/video" Target="https://www.youtube.com/embed/_W0bSen8Qjg?feature=oembed" TargetMode="Externa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slideLayout" Target="../slideLayouts/slideLayout18.xml"/><Relationship Id="rId1" Type="http://schemas.openxmlformats.org/officeDocument/2006/relationships/video" Target="https://www.youtube.com/embed/kxGWsHYITAw?feature=oembed" TargetMode="Externa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63B6C0C-65BB-4F38-9C8A-0892266F8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9D77137-01B7-45E4-AA14-CD9E779B4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774" y="1365957"/>
            <a:ext cx="10364452" cy="4041422"/>
          </a:xfrm>
        </p:spPr>
        <p:txBody>
          <a:bodyPr anchor="ctr">
            <a:normAutofit/>
          </a:bodyPr>
          <a:lstStyle/>
          <a:p>
            <a:r>
              <a:rPr lang="en-US" sz="8000"/>
              <a:t>Lesson 6: Operating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17182" y="643465"/>
            <a:ext cx="5961044" cy="722492"/>
          </a:xfrm>
        </p:spPr>
        <p:txBody>
          <a:bodyPr>
            <a:normAutofit/>
          </a:bodyPr>
          <a:lstStyle/>
          <a:p>
            <a:pPr algn="r"/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Windows • Linux • macOS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22790EC5-ACA7-4536-8066-B60199F3C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D20AEA-7CAF-4A83-BE2E-EAF010B8B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5873676-3D69-48B0-BA02-D759766A9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248E96D7-6599-4607-9958-FD9E10001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Throwing empty plastic bottle into the trash">
            <a:extLst>
              <a:ext uri="{FF2B5EF4-FFF2-40B4-BE49-F238E27FC236}">
                <a16:creationId xmlns:a16="http://schemas.microsoft.com/office/drawing/2014/main" id="{D977832C-C995-D6E9-9D37-A1F796991AD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6344" b="12198"/>
          <a:stretch>
            <a:fillRect/>
          </a:stretch>
        </p:blipFill>
        <p:spPr>
          <a:xfrm>
            <a:off x="20" y="-1"/>
            <a:ext cx="12191980" cy="4187739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9478AA5-D1D0-4B5E-9FDE-6F55026DA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229100"/>
            <a:ext cx="12192000" cy="0"/>
          </a:xfrm>
          <a:prstGeom prst="line">
            <a:avLst/>
          </a:prstGeom>
          <a:ln w="82550" cap="sq">
            <a:solidFill>
              <a:srgbClr val="D9D9D9"/>
            </a:solidFill>
            <a:miter lim="800000"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BFBFBF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3CA8EEE2-DA9A-4635-9B41-33EB565145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048" y="4437888"/>
            <a:ext cx="9899904" cy="111671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/>
              <a:t>Charades Prompt:</a:t>
            </a:r>
          </a:p>
          <a:p>
            <a:r>
              <a:rPr lang="en-US" sz="3700"/>
              <a:t>Drag and drop a file into the trash/bin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C3B8C6B-63CA-4384-8059-2036BE520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omputer script on a screen">
            <a:extLst>
              <a:ext uri="{FF2B5EF4-FFF2-40B4-BE49-F238E27FC236}">
                <a16:creationId xmlns:a16="http://schemas.microsoft.com/office/drawing/2014/main" id="{69893D8D-6414-67E6-66EF-4E5D4F4F47C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527" r="50299" b="-1"/>
          <a:stretch>
            <a:fillRect/>
          </a:stretch>
        </p:blipFill>
        <p:spPr>
          <a:xfrm>
            <a:off x="20" y="10"/>
            <a:ext cx="4024741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71B03AA-C0EB-4104-84F8-E1AB8BFBE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4761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9C2B723-6C2F-49DE-A429-50BDFD1AD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5050" y="618517"/>
            <a:ext cx="6672886" cy="1596177"/>
          </a:xfrm>
        </p:spPr>
        <p:txBody>
          <a:bodyPr>
            <a:normAutofit/>
          </a:bodyPr>
          <a:lstStyle/>
          <a:p>
            <a:r>
              <a:rPr dirty="0"/>
              <a:t>Application (</a:t>
            </a:r>
            <a:r>
              <a:rPr lang="en-US" dirty="0"/>
              <a:t>2</a:t>
            </a:r>
            <a:r>
              <a:rPr dirty="0"/>
              <a:t>0 min)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5048" y="2367092"/>
            <a:ext cx="6672887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Matching Activity: Match each feature to its OS</a:t>
            </a:r>
          </a:p>
          <a:p>
            <a:r>
              <a:rPr dirty="0"/>
              <a:t>Windows: Control Panel, File Explorer</a:t>
            </a:r>
          </a:p>
          <a:p>
            <a:r>
              <a:rPr dirty="0"/>
              <a:t>macOS: Finder, Spotlight Search</a:t>
            </a:r>
          </a:p>
          <a:p>
            <a:r>
              <a:rPr dirty="0"/>
              <a:t>Linux: Package Manager, Terminal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dirty="0"/>
              <a:t>Extension: Explain why each feature is useful</a:t>
            </a:r>
          </a:p>
        </p:txBody>
      </p:sp>
      <p:pic>
        <p:nvPicPr>
          <p:cNvPr id="5" name="Online Media 2" title="20 Minute Timer">
            <a:hlinkClick r:id="" action="ppaction://media"/>
            <a:extLst>
              <a:ext uri="{FF2B5EF4-FFF2-40B4-BE49-F238E27FC236}">
                <a16:creationId xmlns:a16="http://schemas.microsoft.com/office/drawing/2014/main" id="{F401E8F1-6686-3350-BF72-EB407635045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10109050" y="0"/>
            <a:ext cx="2082950" cy="11768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46F2B05-D14A-46C1-B94D-81BAFA34C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Flowchart">
            <a:extLst>
              <a:ext uri="{FF2B5EF4-FFF2-40B4-BE49-F238E27FC236}">
                <a16:creationId xmlns:a16="http://schemas.microsoft.com/office/drawing/2014/main" id="{6D38EE55-983C-D110-0FF9-60A3ECE5F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37704" y="1524495"/>
            <a:ext cx="3840815" cy="38408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C21F734-A85A-4FEA-8CB8-6C72B8195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4065" y="2367092"/>
            <a:ext cx="5855415" cy="38474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Discussion Prompt: If you had to switch to another OS tomorrow, what would be the biggest adjustment? Why?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4064" y="618517"/>
            <a:ext cx="5855416" cy="1596177"/>
          </a:xfrm>
        </p:spPr>
        <p:txBody>
          <a:bodyPr>
            <a:normAutofit/>
          </a:bodyPr>
          <a:lstStyle/>
          <a:p>
            <a:r>
              <a:t>Integration (15 min)</a:t>
            </a:r>
          </a:p>
        </p:txBody>
      </p:sp>
      <p:pic>
        <p:nvPicPr>
          <p:cNvPr id="5" name="Online Media 4" title="15 Minute Timer">
            <a:hlinkClick r:id="" action="ppaction://media"/>
            <a:extLst>
              <a:ext uri="{FF2B5EF4-FFF2-40B4-BE49-F238E27FC236}">
                <a16:creationId xmlns:a16="http://schemas.microsoft.com/office/drawing/2014/main" id="{FE6181AE-3262-5705-C4AF-059C20D220A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6"/>
          <a:stretch>
            <a:fillRect/>
          </a:stretch>
        </p:blipFill>
        <p:spPr>
          <a:xfrm>
            <a:off x="8553704" y="0"/>
            <a:ext cx="3638296" cy="20556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46F2B05-D14A-46C1-B94D-81BAFA34C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Ticket">
            <a:extLst>
              <a:ext uri="{FF2B5EF4-FFF2-40B4-BE49-F238E27FC236}">
                <a16:creationId xmlns:a16="http://schemas.microsoft.com/office/drawing/2014/main" id="{EC1A97F6-D197-D983-5C18-C1516C5420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37704" y="1524495"/>
            <a:ext cx="3840815" cy="38408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C21F734-A85A-4FEA-8CB8-6C72B8195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4065" y="2367092"/>
            <a:ext cx="5855415" cy="38474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Students should be working on the exit ticket.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4064" y="618517"/>
            <a:ext cx="5855416" cy="1596177"/>
          </a:xfrm>
        </p:spPr>
        <p:txBody>
          <a:bodyPr>
            <a:normAutofit/>
          </a:bodyPr>
          <a:lstStyle/>
          <a:p>
            <a:r>
              <a:t>Exit Ticket (5 min)</a:t>
            </a:r>
          </a:p>
        </p:txBody>
      </p:sp>
      <p:pic>
        <p:nvPicPr>
          <p:cNvPr id="5" name="Online Media 2" title="5 Minute Timer">
            <a:hlinkClick r:id="" action="ppaction://media"/>
            <a:extLst>
              <a:ext uri="{FF2B5EF4-FFF2-40B4-BE49-F238E27FC236}">
                <a16:creationId xmlns:a16="http://schemas.microsoft.com/office/drawing/2014/main" id="{E13A3560-1182-1B0F-2426-DF93D447B2D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6"/>
          <a:stretch>
            <a:fillRect/>
          </a:stretch>
        </p:blipFill>
        <p:spPr>
          <a:xfrm>
            <a:off x="9524390" y="0"/>
            <a:ext cx="2667610" cy="150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9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20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074" y="1314450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en-US" sz="4400"/>
              <a:t>Agenda (90 minutes)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580DC80-5B27-7ABA-350D-DD0A7641F4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0577630"/>
              </p:ext>
            </p:extLst>
          </p:nvPr>
        </p:nvGraphicFramePr>
        <p:xfrm>
          <a:off x="4594225" y="889000"/>
          <a:ext cx="6683375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Activation (5 min)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6B14807-F1B3-C95C-2267-529012204E0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3775" y="2367093"/>
          <a:ext cx="10364452" cy="3424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Online Media 2" title="5 Minute Timer">
            <a:hlinkClick r:id="" action="ppaction://media"/>
            <a:extLst>
              <a:ext uri="{FF2B5EF4-FFF2-40B4-BE49-F238E27FC236}">
                <a16:creationId xmlns:a16="http://schemas.microsoft.com/office/drawing/2014/main" id="{DE4FEC93-F579-C459-1C51-7FC3EC0BD03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8"/>
          <a:stretch>
            <a:fillRect/>
          </a:stretch>
        </p:blipFill>
        <p:spPr>
          <a:xfrm>
            <a:off x="9524390" y="0"/>
            <a:ext cx="2667610" cy="150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Demonstration (20 min)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6C08775-4011-2A96-3C5A-4DDAA825A7B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3775" y="2367093"/>
          <a:ext cx="10364452" cy="3424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Online Media 2" title="20 Minute Timer">
            <a:hlinkClick r:id="" action="ppaction://media"/>
            <a:extLst>
              <a:ext uri="{FF2B5EF4-FFF2-40B4-BE49-F238E27FC236}">
                <a16:creationId xmlns:a16="http://schemas.microsoft.com/office/drawing/2014/main" id="{14DE562C-F0B0-82E0-50D0-7BD8F384570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8"/>
          <a:stretch>
            <a:fillRect/>
          </a:stretch>
        </p:blipFill>
        <p:spPr>
          <a:xfrm>
            <a:off x="8760377" y="0"/>
            <a:ext cx="3431623" cy="19388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074" y="1314450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sv-SE" sz="4400"/>
              <a:t>Brain Break: OS Charades (15 min)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3084FE9-9F07-C6B2-BC9A-78E3D33E3A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1480905"/>
              </p:ext>
            </p:extLst>
          </p:nvPr>
        </p:nvGraphicFramePr>
        <p:xfrm>
          <a:off x="4594225" y="889000"/>
          <a:ext cx="6683375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47B1FF0-ADC1-EDE1-41B2-1942FF568AA6}"/>
              </a:ext>
            </a:extLst>
          </p:cNvPr>
          <p:cNvSpPr txBox="1"/>
          <p:nvPr/>
        </p:nvSpPr>
        <p:spPr>
          <a:xfrm>
            <a:off x="4411133" y="5647267"/>
            <a:ext cx="7526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Instructor: The rest of the slides are hidden from the class. You will need to step displaying your screen and only communicate the action to the person acting it out.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22790EC5-ACA7-4536-8066-B60199F3C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D20AEA-7CAF-4A83-BE2E-EAF010B8B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5873676-3D69-48B0-BA02-D759766A9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248E96D7-6599-4607-9958-FD9E10001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Files">
            <a:extLst>
              <a:ext uri="{FF2B5EF4-FFF2-40B4-BE49-F238E27FC236}">
                <a16:creationId xmlns:a16="http://schemas.microsoft.com/office/drawing/2014/main" id="{5638C156-B9CD-4C5B-D487-D2AA44179BC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48542"/>
          <a:stretch>
            <a:fillRect/>
          </a:stretch>
        </p:blipFill>
        <p:spPr>
          <a:xfrm>
            <a:off x="20" y="-1"/>
            <a:ext cx="12191980" cy="4187739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9478AA5-D1D0-4B5E-9FDE-6F55026DA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229100"/>
            <a:ext cx="12192000" cy="0"/>
          </a:xfrm>
          <a:prstGeom prst="line">
            <a:avLst/>
          </a:prstGeom>
          <a:ln w="82550" cap="sq">
            <a:solidFill>
              <a:srgbClr val="D9D9D9"/>
            </a:solidFill>
            <a:miter lim="800000"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BFBFBF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3CA8EEE2-DA9A-4635-9B41-33EB565145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048" y="4437888"/>
            <a:ext cx="9899904" cy="111671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/>
              <a:t>Charades Prompt:</a:t>
            </a:r>
          </a:p>
          <a:p>
            <a:r>
              <a:rPr lang="en-US" sz="3700"/>
              <a:t>Open a folder in Windows Explorer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22790EC5-ACA7-4536-8066-B60199F3C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D20AEA-7CAF-4A83-BE2E-EAF010B8B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40FCD49-2060-48B9-8212-8A5F1DF4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amera lens">
            <a:extLst>
              <a:ext uri="{FF2B5EF4-FFF2-40B4-BE49-F238E27FC236}">
                <a16:creationId xmlns:a16="http://schemas.microsoft.com/office/drawing/2014/main" id="{50A5BD73-48A3-DFE2-A081-F3D70C02DDE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rcRect t="5659" b="1007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3A45DCD-B5FB-4A86-88D2-91088C7FF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2" y="1300785"/>
            <a:ext cx="8689976" cy="25092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Charades Prompt:</a:t>
            </a:r>
          </a:p>
          <a:p>
            <a:r>
              <a:rPr lang="en-US" sz="4800"/>
              <a:t>Use Spotlight Search on a Mac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22790EC5-ACA7-4536-8066-B60199F3C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D20AEA-7CAF-4A83-BE2E-EAF010B8B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5873676-3D69-48B0-BA02-D759766A9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248E96D7-6599-4607-9958-FD9E10001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loseup of a keyboard">
            <a:extLst>
              <a:ext uri="{FF2B5EF4-FFF2-40B4-BE49-F238E27FC236}">
                <a16:creationId xmlns:a16="http://schemas.microsoft.com/office/drawing/2014/main" id="{C3135ECD-D563-C33E-9BE9-13755298E4F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9155" b="37798"/>
          <a:stretch>
            <a:fillRect/>
          </a:stretch>
        </p:blipFill>
        <p:spPr>
          <a:xfrm>
            <a:off x="20" y="-1"/>
            <a:ext cx="12191980" cy="4187739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9478AA5-D1D0-4B5E-9FDE-6F55026DA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229100"/>
            <a:ext cx="12192000" cy="0"/>
          </a:xfrm>
          <a:prstGeom prst="line">
            <a:avLst/>
          </a:prstGeom>
          <a:ln w="82550" cap="sq">
            <a:solidFill>
              <a:srgbClr val="D9D9D9"/>
            </a:solidFill>
            <a:miter lim="800000"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BFBFBF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3CA8EEE2-DA9A-4635-9B41-33EB565145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048" y="4437888"/>
            <a:ext cx="9899904" cy="111671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/>
              <a:t>Charades Prompt:</a:t>
            </a:r>
          </a:p>
          <a:p>
            <a:r>
              <a:rPr lang="en-US" sz="3700"/>
              <a:t>Type commands into a Linux terminal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22790EC5-ACA7-4536-8066-B60199F3C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D20AEA-7CAF-4A83-BE2E-EAF010B8B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40FCD49-2060-48B9-8212-8A5F1DF4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DA70F40A-D18F-4F05-A106-6D2CB24DC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F3DF45-3C1E-91BB-1548-22BB4D45D4D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3A45DCD-B5FB-4A86-88D2-91088C7FF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2" y="1300785"/>
            <a:ext cx="8689976" cy="25092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Charades Prompt:</a:t>
            </a:r>
          </a:p>
          <a:p>
            <a:r>
              <a:rPr lang="en-US" sz="4800"/>
              <a:t>Restart a computer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13</TotalTime>
  <Words>345</Words>
  <Application>Microsoft Office PowerPoint</Application>
  <PresentationFormat>Widescreen</PresentationFormat>
  <Paragraphs>47</Paragraphs>
  <Slides>13</Slides>
  <Notes>0</Notes>
  <HiddenSlides>5</HiddenSlides>
  <MMClips>5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Tw Cen MT</vt:lpstr>
      <vt:lpstr>Droplet</vt:lpstr>
      <vt:lpstr>Lesson 6: Operating Systems</vt:lpstr>
      <vt:lpstr>Agenda (90 minutes)</vt:lpstr>
      <vt:lpstr>Activation (5 min)</vt:lpstr>
      <vt:lpstr>Demonstration (20 min)</vt:lpstr>
      <vt:lpstr>Brain Break: OS Charades (15 min)</vt:lpstr>
      <vt:lpstr>Charades Prompt: Open a folder in Windows Explorer</vt:lpstr>
      <vt:lpstr>Charades Prompt: Use Spotlight Search on a Mac</vt:lpstr>
      <vt:lpstr>Charades Prompt: Type commands into a Linux terminal</vt:lpstr>
      <vt:lpstr>Charades Prompt: Restart a computer</vt:lpstr>
      <vt:lpstr>Charades Prompt: Drag and drop a file into the trash/bin</vt:lpstr>
      <vt:lpstr>Application (20 min)</vt:lpstr>
      <vt:lpstr>Integration (15 min)</vt:lpstr>
      <vt:lpstr>Exit Ticket (5 min)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Spiece, Andrew</cp:lastModifiedBy>
  <cp:revision>3</cp:revision>
  <dcterms:created xsi:type="dcterms:W3CDTF">2013-01-27T09:14:16Z</dcterms:created>
  <dcterms:modified xsi:type="dcterms:W3CDTF">2025-08-31T22:28:01Z</dcterms:modified>
  <cp:category/>
</cp:coreProperties>
</file>