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35047-0FD8-4FA9-91AF-90B53AF4D8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3D0B9-6789-4D74-AD90-D84D0F0F56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Activation: Show device photos (10 min)</a:t>
          </a:r>
          <a:endParaRPr lang="en-US" dirty="0"/>
        </a:p>
      </dgm:t>
    </dgm:pt>
    <dgm:pt modelId="{5CA8B444-BC36-46A8-A7C3-0A6E07BAF719}" type="parTrans" cxnId="{8E9A98F0-65A9-4717-AAA8-8038CD40F833}">
      <dgm:prSet/>
      <dgm:spPr/>
      <dgm:t>
        <a:bodyPr/>
        <a:lstStyle/>
        <a:p>
          <a:endParaRPr lang="en-US"/>
        </a:p>
      </dgm:t>
    </dgm:pt>
    <dgm:pt modelId="{B1528878-892A-44EE-9CA5-CAB10AB3593D}" type="sibTrans" cxnId="{8E9A98F0-65A9-4717-AAA8-8038CD40F833}">
      <dgm:prSet/>
      <dgm:spPr/>
      <dgm:t>
        <a:bodyPr/>
        <a:lstStyle/>
        <a:p>
          <a:endParaRPr lang="en-US"/>
        </a:p>
      </dgm:t>
    </dgm:pt>
    <dgm:pt modelId="{636BFB15-D166-45E7-8253-872C304C0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Demonstration: Video &amp; guided notes (20 min)</a:t>
          </a:r>
          <a:endParaRPr lang="en-US" dirty="0"/>
        </a:p>
      </dgm:t>
    </dgm:pt>
    <dgm:pt modelId="{FBF3157D-9712-4371-B8B8-3410D5A2ECDB}" type="parTrans" cxnId="{DFF0C002-500F-4BC0-9EC0-1AA21D6958C7}">
      <dgm:prSet/>
      <dgm:spPr/>
      <dgm:t>
        <a:bodyPr/>
        <a:lstStyle/>
        <a:p>
          <a:endParaRPr lang="en-US"/>
        </a:p>
      </dgm:t>
    </dgm:pt>
    <dgm:pt modelId="{583C938B-DC53-4632-925F-E31C094D9860}" type="sibTrans" cxnId="{DFF0C002-500F-4BC0-9EC0-1AA21D6958C7}">
      <dgm:prSet/>
      <dgm:spPr/>
      <dgm:t>
        <a:bodyPr/>
        <a:lstStyle/>
        <a:p>
          <a:endParaRPr lang="en-US"/>
        </a:p>
      </dgm:t>
    </dgm:pt>
    <dgm:pt modelId="{CD74C34E-779B-4188-9DF5-CDE76A4668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Brain Break: Pictionary (10 min)</a:t>
          </a:r>
          <a:endParaRPr lang="en-US" dirty="0"/>
        </a:p>
      </dgm:t>
    </dgm:pt>
    <dgm:pt modelId="{CDF613A8-E436-418F-86FC-C36ED23C0F08}" type="parTrans" cxnId="{DFCB7CC0-CD14-4879-8A47-9F6BEF43A9E6}">
      <dgm:prSet/>
      <dgm:spPr/>
      <dgm:t>
        <a:bodyPr/>
        <a:lstStyle/>
        <a:p>
          <a:endParaRPr lang="en-US"/>
        </a:p>
      </dgm:t>
    </dgm:pt>
    <dgm:pt modelId="{28C4A71F-C890-4CB0-8518-6DC9C1D2D9FB}" type="sibTrans" cxnId="{DFCB7CC0-CD14-4879-8A47-9F6BEF43A9E6}">
      <dgm:prSet/>
      <dgm:spPr/>
      <dgm:t>
        <a:bodyPr/>
        <a:lstStyle/>
        <a:p>
          <a:endParaRPr lang="en-US"/>
        </a:p>
      </dgm:t>
    </dgm:pt>
    <dgm:pt modelId="{9689B38B-4A07-45A9-94EE-35594C4978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Application: Hardware worksheet &amp; VM activity (25 min)</a:t>
          </a:r>
          <a:endParaRPr lang="en-US" dirty="0"/>
        </a:p>
      </dgm:t>
    </dgm:pt>
    <dgm:pt modelId="{E8BAC9B1-DA18-4837-BB80-3533DCA0ED76}" type="parTrans" cxnId="{99640D39-69EF-4F0D-AB1C-C388873434FF}">
      <dgm:prSet/>
      <dgm:spPr/>
      <dgm:t>
        <a:bodyPr/>
        <a:lstStyle/>
        <a:p>
          <a:endParaRPr lang="en-US"/>
        </a:p>
      </dgm:t>
    </dgm:pt>
    <dgm:pt modelId="{E8DAABF7-8ACC-4280-B3C8-D3C7AF08D085}" type="sibTrans" cxnId="{99640D39-69EF-4F0D-AB1C-C388873434FF}">
      <dgm:prSet/>
      <dgm:spPr/>
      <dgm:t>
        <a:bodyPr/>
        <a:lstStyle/>
        <a:p>
          <a:endParaRPr lang="en-US"/>
        </a:p>
      </dgm:t>
    </dgm:pt>
    <dgm:pt modelId="{3A682B99-E4CE-4FE3-8AB8-325A0CC406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Integration: Discussion (15 </a:t>
          </a:r>
          <a:r>
            <a:rPr lang="en-US" baseline="0"/>
            <a:t>min)</a:t>
          </a:r>
          <a:endParaRPr lang="en-US" dirty="0"/>
        </a:p>
      </dgm:t>
    </dgm:pt>
    <dgm:pt modelId="{CC3FA9DB-A7B0-4473-925B-CE3A018B38B7}" type="parTrans" cxnId="{8460308C-CD36-4C04-84A6-C5A91E75A6F6}">
      <dgm:prSet/>
      <dgm:spPr/>
      <dgm:t>
        <a:bodyPr/>
        <a:lstStyle/>
        <a:p>
          <a:endParaRPr lang="en-US"/>
        </a:p>
      </dgm:t>
    </dgm:pt>
    <dgm:pt modelId="{198617C3-BE41-4E90-A581-D90BD36760BA}" type="sibTrans" cxnId="{8460308C-CD36-4C04-84A6-C5A91E75A6F6}">
      <dgm:prSet/>
      <dgm:spPr/>
      <dgm:t>
        <a:bodyPr/>
        <a:lstStyle/>
        <a:p>
          <a:endParaRPr lang="en-US"/>
        </a:p>
      </dgm:t>
    </dgm:pt>
    <dgm:pt modelId="{B6784652-060B-4B9A-B4DD-75522D49B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Summative</a:t>
          </a:r>
          <a:r>
            <a:rPr lang="en-US" baseline="0" dirty="0"/>
            <a:t>: Quiz (10 min)</a:t>
          </a:r>
          <a:endParaRPr lang="en-US" dirty="0"/>
        </a:p>
      </dgm:t>
    </dgm:pt>
    <dgm:pt modelId="{149BADB0-AB1A-4847-BB3C-1D2A395A71E5}" type="parTrans" cxnId="{FF93EE35-A37A-43AB-AE2B-0CAF2638C0AC}">
      <dgm:prSet/>
      <dgm:spPr/>
      <dgm:t>
        <a:bodyPr/>
        <a:lstStyle/>
        <a:p>
          <a:endParaRPr lang="en-US"/>
        </a:p>
      </dgm:t>
    </dgm:pt>
    <dgm:pt modelId="{4588DF88-26D6-4CC2-A4AF-8182039DF9FB}" type="sibTrans" cxnId="{FF93EE35-A37A-43AB-AE2B-0CAF2638C0AC}">
      <dgm:prSet/>
      <dgm:spPr/>
      <dgm:t>
        <a:bodyPr/>
        <a:lstStyle/>
        <a:p>
          <a:endParaRPr lang="en-US"/>
        </a:p>
      </dgm:t>
    </dgm:pt>
    <dgm:pt modelId="{1103BCEE-34B0-4CD2-AEF6-299CA5AAFAF4}" type="pres">
      <dgm:prSet presAssocID="{D7435047-0FD8-4FA9-91AF-90B53AF4D8F1}" presName="root" presStyleCnt="0">
        <dgm:presLayoutVars>
          <dgm:dir/>
          <dgm:resizeHandles val="exact"/>
        </dgm:presLayoutVars>
      </dgm:prSet>
      <dgm:spPr/>
    </dgm:pt>
    <dgm:pt modelId="{618E7BE3-3C3E-4692-A51A-8781829A7E36}" type="pres">
      <dgm:prSet presAssocID="{6CE3D0B9-6789-4D74-AD90-D84D0F0F56B7}" presName="compNode" presStyleCnt="0"/>
      <dgm:spPr/>
    </dgm:pt>
    <dgm:pt modelId="{56D44BED-944B-4BF0-A75A-C8D06321FD19}" type="pres">
      <dgm:prSet presAssocID="{6CE3D0B9-6789-4D74-AD90-D84D0F0F56B7}" presName="bgRect" presStyleLbl="bgShp" presStyleIdx="0" presStyleCnt="6"/>
      <dgm:spPr/>
    </dgm:pt>
    <dgm:pt modelId="{60407F2D-ABEB-439D-9708-F9D92F72714E}" type="pres">
      <dgm:prSet presAssocID="{6CE3D0B9-6789-4D74-AD90-D84D0F0F56B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22BDC1CE-B545-48F7-AFC1-9FC009CB45B1}" type="pres">
      <dgm:prSet presAssocID="{6CE3D0B9-6789-4D74-AD90-D84D0F0F56B7}" presName="spaceRect" presStyleCnt="0"/>
      <dgm:spPr/>
    </dgm:pt>
    <dgm:pt modelId="{0E6B4A83-FD3A-4C97-95FA-54B4B07F1B88}" type="pres">
      <dgm:prSet presAssocID="{6CE3D0B9-6789-4D74-AD90-D84D0F0F56B7}" presName="parTx" presStyleLbl="revTx" presStyleIdx="0" presStyleCnt="6">
        <dgm:presLayoutVars>
          <dgm:chMax val="0"/>
          <dgm:chPref val="0"/>
        </dgm:presLayoutVars>
      </dgm:prSet>
      <dgm:spPr/>
    </dgm:pt>
    <dgm:pt modelId="{44D71FA4-0EF5-410A-BCF3-ABAE59A5D714}" type="pres">
      <dgm:prSet presAssocID="{B1528878-892A-44EE-9CA5-CAB10AB3593D}" presName="sibTrans" presStyleCnt="0"/>
      <dgm:spPr/>
    </dgm:pt>
    <dgm:pt modelId="{32A28EA2-5FD9-45CF-85D6-525B98DC584B}" type="pres">
      <dgm:prSet presAssocID="{636BFB15-D166-45E7-8253-872C304C0507}" presName="compNode" presStyleCnt="0"/>
      <dgm:spPr/>
    </dgm:pt>
    <dgm:pt modelId="{732AC0B5-C5DF-4BC0-A989-00018CF3D96F}" type="pres">
      <dgm:prSet presAssocID="{636BFB15-D166-45E7-8253-872C304C0507}" presName="bgRect" presStyleLbl="bgShp" presStyleIdx="1" presStyleCnt="6"/>
      <dgm:spPr/>
    </dgm:pt>
    <dgm:pt modelId="{586A32EC-E9F6-4B98-8AD1-0EEDCD64B3AB}" type="pres">
      <dgm:prSet presAssocID="{636BFB15-D166-45E7-8253-872C304C050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3C108CD1-EC47-4819-B3F9-1D92D5C03798}" type="pres">
      <dgm:prSet presAssocID="{636BFB15-D166-45E7-8253-872C304C0507}" presName="spaceRect" presStyleCnt="0"/>
      <dgm:spPr/>
    </dgm:pt>
    <dgm:pt modelId="{A267CDBA-38B4-4750-B6C6-EA9628940BEF}" type="pres">
      <dgm:prSet presAssocID="{636BFB15-D166-45E7-8253-872C304C0507}" presName="parTx" presStyleLbl="revTx" presStyleIdx="1" presStyleCnt="6">
        <dgm:presLayoutVars>
          <dgm:chMax val="0"/>
          <dgm:chPref val="0"/>
        </dgm:presLayoutVars>
      </dgm:prSet>
      <dgm:spPr/>
    </dgm:pt>
    <dgm:pt modelId="{A138F89C-710E-4FC8-B9E1-47A494D34460}" type="pres">
      <dgm:prSet presAssocID="{583C938B-DC53-4632-925F-E31C094D9860}" presName="sibTrans" presStyleCnt="0"/>
      <dgm:spPr/>
    </dgm:pt>
    <dgm:pt modelId="{D04C943B-149E-44A3-A849-3673F5C574CB}" type="pres">
      <dgm:prSet presAssocID="{CD74C34E-779B-4188-9DF5-CDE76A4668C1}" presName="compNode" presStyleCnt="0"/>
      <dgm:spPr/>
    </dgm:pt>
    <dgm:pt modelId="{398AAEA4-8898-4100-BA65-EE88D1A1C7B0}" type="pres">
      <dgm:prSet presAssocID="{CD74C34E-779B-4188-9DF5-CDE76A4668C1}" presName="bgRect" presStyleLbl="bgShp" presStyleIdx="2" presStyleCnt="6"/>
      <dgm:spPr/>
    </dgm:pt>
    <dgm:pt modelId="{EAF2DF37-10C4-4C10-ADEC-3FE62DC213A3}" type="pres">
      <dgm:prSet presAssocID="{CD74C34E-779B-4188-9DF5-CDE76A4668C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0E2BD6-19D9-47F5-BB8F-C986674DE843}" type="pres">
      <dgm:prSet presAssocID="{CD74C34E-779B-4188-9DF5-CDE76A4668C1}" presName="spaceRect" presStyleCnt="0"/>
      <dgm:spPr/>
    </dgm:pt>
    <dgm:pt modelId="{A3243D0D-BFD0-440E-A3A2-5837C0B339AE}" type="pres">
      <dgm:prSet presAssocID="{CD74C34E-779B-4188-9DF5-CDE76A4668C1}" presName="parTx" presStyleLbl="revTx" presStyleIdx="2" presStyleCnt="6">
        <dgm:presLayoutVars>
          <dgm:chMax val="0"/>
          <dgm:chPref val="0"/>
        </dgm:presLayoutVars>
      </dgm:prSet>
      <dgm:spPr/>
    </dgm:pt>
    <dgm:pt modelId="{56DBF53A-C755-4DA8-A385-5B706AA7EE4F}" type="pres">
      <dgm:prSet presAssocID="{28C4A71F-C890-4CB0-8518-6DC9C1D2D9FB}" presName="sibTrans" presStyleCnt="0"/>
      <dgm:spPr/>
    </dgm:pt>
    <dgm:pt modelId="{A5D8685C-1B80-4A28-89C9-F1D605DD3433}" type="pres">
      <dgm:prSet presAssocID="{9689B38B-4A07-45A9-94EE-35594C497868}" presName="compNode" presStyleCnt="0"/>
      <dgm:spPr/>
    </dgm:pt>
    <dgm:pt modelId="{046DA787-39A7-4050-BCCD-E76CAC35558E}" type="pres">
      <dgm:prSet presAssocID="{9689B38B-4A07-45A9-94EE-35594C497868}" presName="bgRect" presStyleLbl="bgShp" presStyleIdx="3" presStyleCnt="6"/>
      <dgm:spPr/>
    </dgm:pt>
    <dgm:pt modelId="{95C49D88-A875-4C51-A16D-6FDB3CCA61E4}" type="pres">
      <dgm:prSet presAssocID="{9689B38B-4A07-45A9-94EE-35594C49786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089C734-25C5-4E66-B2EB-91F500E71006}" type="pres">
      <dgm:prSet presAssocID="{9689B38B-4A07-45A9-94EE-35594C497868}" presName="spaceRect" presStyleCnt="0"/>
      <dgm:spPr/>
    </dgm:pt>
    <dgm:pt modelId="{757520D7-CE01-42CC-AFB9-28FB2367F094}" type="pres">
      <dgm:prSet presAssocID="{9689B38B-4A07-45A9-94EE-35594C497868}" presName="parTx" presStyleLbl="revTx" presStyleIdx="3" presStyleCnt="6">
        <dgm:presLayoutVars>
          <dgm:chMax val="0"/>
          <dgm:chPref val="0"/>
        </dgm:presLayoutVars>
      </dgm:prSet>
      <dgm:spPr/>
    </dgm:pt>
    <dgm:pt modelId="{49928B8C-5187-4F04-977B-DC594DF09262}" type="pres">
      <dgm:prSet presAssocID="{E8DAABF7-8ACC-4280-B3C8-D3C7AF08D085}" presName="sibTrans" presStyleCnt="0"/>
      <dgm:spPr/>
    </dgm:pt>
    <dgm:pt modelId="{96F7B68A-0B05-473C-99D8-94F24CA6AD6E}" type="pres">
      <dgm:prSet presAssocID="{3A682B99-E4CE-4FE3-8AB8-325A0CC40643}" presName="compNode" presStyleCnt="0"/>
      <dgm:spPr/>
    </dgm:pt>
    <dgm:pt modelId="{68CDE5EA-494C-4E0C-AA60-186759DA42AD}" type="pres">
      <dgm:prSet presAssocID="{3A682B99-E4CE-4FE3-8AB8-325A0CC40643}" presName="bgRect" presStyleLbl="bgShp" presStyleIdx="4" presStyleCnt="6"/>
      <dgm:spPr/>
    </dgm:pt>
    <dgm:pt modelId="{22A0F7CD-DB33-4682-B18D-3847780F3331}" type="pres">
      <dgm:prSet presAssocID="{3A682B99-E4CE-4FE3-8AB8-325A0CC4064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56F82A02-7C97-4864-B020-5B3B439EA841}" type="pres">
      <dgm:prSet presAssocID="{3A682B99-E4CE-4FE3-8AB8-325A0CC40643}" presName="spaceRect" presStyleCnt="0"/>
      <dgm:spPr/>
    </dgm:pt>
    <dgm:pt modelId="{E07E5F32-88D0-455D-9798-ECFFB06644B1}" type="pres">
      <dgm:prSet presAssocID="{3A682B99-E4CE-4FE3-8AB8-325A0CC40643}" presName="parTx" presStyleLbl="revTx" presStyleIdx="4" presStyleCnt="6">
        <dgm:presLayoutVars>
          <dgm:chMax val="0"/>
          <dgm:chPref val="0"/>
        </dgm:presLayoutVars>
      </dgm:prSet>
      <dgm:spPr/>
    </dgm:pt>
    <dgm:pt modelId="{22B736D8-3987-49FC-9129-0C2ABF7999E0}" type="pres">
      <dgm:prSet presAssocID="{198617C3-BE41-4E90-A581-D90BD36760BA}" presName="sibTrans" presStyleCnt="0"/>
      <dgm:spPr/>
    </dgm:pt>
    <dgm:pt modelId="{9D1B93B9-A30B-43A2-BF7E-E57A0C547B9C}" type="pres">
      <dgm:prSet presAssocID="{B6784652-060B-4B9A-B4DD-75522D49BBE1}" presName="compNode" presStyleCnt="0"/>
      <dgm:spPr/>
    </dgm:pt>
    <dgm:pt modelId="{1D53C9D0-9EE9-42CD-90FA-3F76CD53A444}" type="pres">
      <dgm:prSet presAssocID="{B6784652-060B-4B9A-B4DD-75522D49BBE1}" presName="bgRect" presStyleLbl="bgShp" presStyleIdx="5" presStyleCnt="6"/>
      <dgm:spPr/>
    </dgm:pt>
    <dgm:pt modelId="{5E49EA54-3DDB-458D-B87E-699C59E16880}" type="pres">
      <dgm:prSet presAssocID="{B6784652-060B-4B9A-B4DD-75522D49BBE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A92BD0D5-B0EC-46E6-97E5-4BE2CEC88D85}" type="pres">
      <dgm:prSet presAssocID="{B6784652-060B-4B9A-B4DD-75522D49BBE1}" presName="spaceRect" presStyleCnt="0"/>
      <dgm:spPr/>
    </dgm:pt>
    <dgm:pt modelId="{BEE61D07-CB4A-4C61-BE6A-ED36BFFB932C}" type="pres">
      <dgm:prSet presAssocID="{B6784652-060B-4B9A-B4DD-75522D49BBE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FF0C002-500F-4BC0-9EC0-1AA21D6958C7}" srcId="{D7435047-0FD8-4FA9-91AF-90B53AF4D8F1}" destId="{636BFB15-D166-45E7-8253-872C304C0507}" srcOrd="1" destOrd="0" parTransId="{FBF3157D-9712-4371-B8B8-3410D5A2ECDB}" sibTransId="{583C938B-DC53-4632-925F-E31C094D9860}"/>
    <dgm:cxn modelId="{90C5AC17-65AF-4EF7-8C04-B71CB8351B75}" type="presOf" srcId="{CD74C34E-779B-4188-9DF5-CDE76A4668C1}" destId="{A3243D0D-BFD0-440E-A3A2-5837C0B339AE}" srcOrd="0" destOrd="0" presId="urn:microsoft.com/office/officeart/2018/2/layout/IconVerticalSolidList"/>
    <dgm:cxn modelId="{E5F73521-E55B-45F0-B7A4-6446AE9A2D69}" type="presOf" srcId="{3A682B99-E4CE-4FE3-8AB8-325A0CC40643}" destId="{E07E5F32-88D0-455D-9798-ECFFB06644B1}" srcOrd="0" destOrd="0" presId="urn:microsoft.com/office/officeart/2018/2/layout/IconVerticalSolidList"/>
    <dgm:cxn modelId="{57FA3223-28B3-41B5-818D-A31E3DDE3FBA}" type="presOf" srcId="{B6784652-060B-4B9A-B4DD-75522D49BBE1}" destId="{BEE61D07-CB4A-4C61-BE6A-ED36BFFB932C}" srcOrd="0" destOrd="0" presId="urn:microsoft.com/office/officeart/2018/2/layout/IconVerticalSolidList"/>
    <dgm:cxn modelId="{FF93EE35-A37A-43AB-AE2B-0CAF2638C0AC}" srcId="{D7435047-0FD8-4FA9-91AF-90B53AF4D8F1}" destId="{B6784652-060B-4B9A-B4DD-75522D49BBE1}" srcOrd="5" destOrd="0" parTransId="{149BADB0-AB1A-4847-BB3C-1D2A395A71E5}" sibTransId="{4588DF88-26D6-4CC2-A4AF-8182039DF9FB}"/>
    <dgm:cxn modelId="{99640D39-69EF-4F0D-AB1C-C388873434FF}" srcId="{D7435047-0FD8-4FA9-91AF-90B53AF4D8F1}" destId="{9689B38B-4A07-45A9-94EE-35594C497868}" srcOrd="3" destOrd="0" parTransId="{E8BAC9B1-DA18-4837-BB80-3533DCA0ED76}" sibTransId="{E8DAABF7-8ACC-4280-B3C8-D3C7AF08D085}"/>
    <dgm:cxn modelId="{9715055C-1826-498E-95D5-B94D85A5D0DC}" type="presOf" srcId="{6CE3D0B9-6789-4D74-AD90-D84D0F0F56B7}" destId="{0E6B4A83-FD3A-4C97-95FA-54B4B07F1B88}" srcOrd="0" destOrd="0" presId="urn:microsoft.com/office/officeart/2018/2/layout/IconVerticalSolidList"/>
    <dgm:cxn modelId="{BE293C4B-2C26-4787-B11E-F8B46BBC03DB}" type="presOf" srcId="{D7435047-0FD8-4FA9-91AF-90B53AF4D8F1}" destId="{1103BCEE-34B0-4CD2-AEF6-299CA5AAFAF4}" srcOrd="0" destOrd="0" presId="urn:microsoft.com/office/officeart/2018/2/layout/IconVerticalSolidList"/>
    <dgm:cxn modelId="{8460308C-CD36-4C04-84A6-C5A91E75A6F6}" srcId="{D7435047-0FD8-4FA9-91AF-90B53AF4D8F1}" destId="{3A682B99-E4CE-4FE3-8AB8-325A0CC40643}" srcOrd="4" destOrd="0" parTransId="{CC3FA9DB-A7B0-4473-925B-CE3A018B38B7}" sibTransId="{198617C3-BE41-4E90-A581-D90BD36760BA}"/>
    <dgm:cxn modelId="{DFCB7CC0-CD14-4879-8A47-9F6BEF43A9E6}" srcId="{D7435047-0FD8-4FA9-91AF-90B53AF4D8F1}" destId="{CD74C34E-779B-4188-9DF5-CDE76A4668C1}" srcOrd="2" destOrd="0" parTransId="{CDF613A8-E436-418F-86FC-C36ED23C0F08}" sibTransId="{28C4A71F-C890-4CB0-8518-6DC9C1D2D9FB}"/>
    <dgm:cxn modelId="{824313C9-2F52-45DC-96C2-BB611CB19343}" type="presOf" srcId="{9689B38B-4A07-45A9-94EE-35594C497868}" destId="{757520D7-CE01-42CC-AFB9-28FB2367F094}" srcOrd="0" destOrd="0" presId="urn:microsoft.com/office/officeart/2018/2/layout/IconVerticalSolidList"/>
    <dgm:cxn modelId="{ED353AEE-9F3E-4DB2-8579-38D7C9A067B6}" type="presOf" srcId="{636BFB15-D166-45E7-8253-872C304C0507}" destId="{A267CDBA-38B4-4750-B6C6-EA9628940BEF}" srcOrd="0" destOrd="0" presId="urn:microsoft.com/office/officeart/2018/2/layout/IconVerticalSolidList"/>
    <dgm:cxn modelId="{8E9A98F0-65A9-4717-AAA8-8038CD40F833}" srcId="{D7435047-0FD8-4FA9-91AF-90B53AF4D8F1}" destId="{6CE3D0B9-6789-4D74-AD90-D84D0F0F56B7}" srcOrd="0" destOrd="0" parTransId="{5CA8B444-BC36-46A8-A7C3-0A6E07BAF719}" sibTransId="{B1528878-892A-44EE-9CA5-CAB10AB3593D}"/>
    <dgm:cxn modelId="{5EBB0273-ACC2-4995-8F1A-6C9386A9C052}" type="presParOf" srcId="{1103BCEE-34B0-4CD2-AEF6-299CA5AAFAF4}" destId="{618E7BE3-3C3E-4692-A51A-8781829A7E36}" srcOrd="0" destOrd="0" presId="urn:microsoft.com/office/officeart/2018/2/layout/IconVerticalSolidList"/>
    <dgm:cxn modelId="{1A3B4079-0A61-4D81-B26C-8359BACCB0BB}" type="presParOf" srcId="{618E7BE3-3C3E-4692-A51A-8781829A7E36}" destId="{56D44BED-944B-4BF0-A75A-C8D06321FD19}" srcOrd="0" destOrd="0" presId="urn:microsoft.com/office/officeart/2018/2/layout/IconVerticalSolidList"/>
    <dgm:cxn modelId="{5814DBA4-2D48-4C96-9816-E708759DBE9F}" type="presParOf" srcId="{618E7BE3-3C3E-4692-A51A-8781829A7E36}" destId="{60407F2D-ABEB-439D-9708-F9D92F72714E}" srcOrd="1" destOrd="0" presId="urn:microsoft.com/office/officeart/2018/2/layout/IconVerticalSolidList"/>
    <dgm:cxn modelId="{D06F05AF-5043-436E-BB62-9052655CE739}" type="presParOf" srcId="{618E7BE3-3C3E-4692-A51A-8781829A7E36}" destId="{22BDC1CE-B545-48F7-AFC1-9FC009CB45B1}" srcOrd="2" destOrd="0" presId="urn:microsoft.com/office/officeart/2018/2/layout/IconVerticalSolidList"/>
    <dgm:cxn modelId="{463A224F-A2EE-44ED-B6EF-1171D36B0E8A}" type="presParOf" srcId="{618E7BE3-3C3E-4692-A51A-8781829A7E36}" destId="{0E6B4A83-FD3A-4C97-95FA-54B4B07F1B88}" srcOrd="3" destOrd="0" presId="urn:microsoft.com/office/officeart/2018/2/layout/IconVerticalSolidList"/>
    <dgm:cxn modelId="{E24D7CA2-4D5E-4F2C-9C52-414405187191}" type="presParOf" srcId="{1103BCEE-34B0-4CD2-AEF6-299CA5AAFAF4}" destId="{44D71FA4-0EF5-410A-BCF3-ABAE59A5D714}" srcOrd="1" destOrd="0" presId="urn:microsoft.com/office/officeart/2018/2/layout/IconVerticalSolidList"/>
    <dgm:cxn modelId="{74636B62-CD48-4729-B395-ACD089C0E61B}" type="presParOf" srcId="{1103BCEE-34B0-4CD2-AEF6-299CA5AAFAF4}" destId="{32A28EA2-5FD9-45CF-85D6-525B98DC584B}" srcOrd="2" destOrd="0" presId="urn:microsoft.com/office/officeart/2018/2/layout/IconVerticalSolidList"/>
    <dgm:cxn modelId="{C884430F-238F-494F-9926-CED7A29414B9}" type="presParOf" srcId="{32A28EA2-5FD9-45CF-85D6-525B98DC584B}" destId="{732AC0B5-C5DF-4BC0-A989-00018CF3D96F}" srcOrd="0" destOrd="0" presId="urn:microsoft.com/office/officeart/2018/2/layout/IconVerticalSolidList"/>
    <dgm:cxn modelId="{6B418B52-2BA7-4FB5-AB7C-3EFE4D71C2EE}" type="presParOf" srcId="{32A28EA2-5FD9-45CF-85D6-525B98DC584B}" destId="{586A32EC-E9F6-4B98-8AD1-0EEDCD64B3AB}" srcOrd="1" destOrd="0" presId="urn:microsoft.com/office/officeart/2018/2/layout/IconVerticalSolidList"/>
    <dgm:cxn modelId="{CD4E4CC4-251B-4FA0-AA84-180FDFE232BA}" type="presParOf" srcId="{32A28EA2-5FD9-45CF-85D6-525B98DC584B}" destId="{3C108CD1-EC47-4819-B3F9-1D92D5C03798}" srcOrd="2" destOrd="0" presId="urn:microsoft.com/office/officeart/2018/2/layout/IconVerticalSolidList"/>
    <dgm:cxn modelId="{0F2DD27E-F1B3-4DF4-8133-7DAB0FB6479F}" type="presParOf" srcId="{32A28EA2-5FD9-45CF-85D6-525B98DC584B}" destId="{A267CDBA-38B4-4750-B6C6-EA9628940BEF}" srcOrd="3" destOrd="0" presId="urn:microsoft.com/office/officeart/2018/2/layout/IconVerticalSolidList"/>
    <dgm:cxn modelId="{EF290793-B139-4DD7-9807-7EAF87523D3A}" type="presParOf" srcId="{1103BCEE-34B0-4CD2-AEF6-299CA5AAFAF4}" destId="{A138F89C-710E-4FC8-B9E1-47A494D34460}" srcOrd="3" destOrd="0" presId="urn:microsoft.com/office/officeart/2018/2/layout/IconVerticalSolidList"/>
    <dgm:cxn modelId="{81D746E1-0971-4130-86D4-22D7A58BCA9F}" type="presParOf" srcId="{1103BCEE-34B0-4CD2-AEF6-299CA5AAFAF4}" destId="{D04C943B-149E-44A3-A849-3673F5C574CB}" srcOrd="4" destOrd="0" presId="urn:microsoft.com/office/officeart/2018/2/layout/IconVerticalSolidList"/>
    <dgm:cxn modelId="{8C78AD2B-9465-481D-A946-F277EA58F49E}" type="presParOf" srcId="{D04C943B-149E-44A3-A849-3673F5C574CB}" destId="{398AAEA4-8898-4100-BA65-EE88D1A1C7B0}" srcOrd="0" destOrd="0" presId="urn:microsoft.com/office/officeart/2018/2/layout/IconVerticalSolidList"/>
    <dgm:cxn modelId="{7A3D3C5B-71E8-4293-8639-B11165893C0C}" type="presParOf" srcId="{D04C943B-149E-44A3-A849-3673F5C574CB}" destId="{EAF2DF37-10C4-4C10-ADEC-3FE62DC213A3}" srcOrd="1" destOrd="0" presId="urn:microsoft.com/office/officeart/2018/2/layout/IconVerticalSolidList"/>
    <dgm:cxn modelId="{D46168B4-DBC9-46FE-BEFF-257A6B38CD7A}" type="presParOf" srcId="{D04C943B-149E-44A3-A849-3673F5C574CB}" destId="{6E0E2BD6-19D9-47F5-BB8F-C986674DE843}" srcOrd="2" destOrd="0" presId="urn:microsoft.com/office/officeart/2018/2/layout/IconVerticalSolidList"/>
    <dgm:cxn modelId="{03705E09-D594-44CF-8F0B-07A9C4B75317}" type="presParOf" srcId="{D04C943B-149E-44A3-A849-3673F5C574CB}" destId="{A3243D0D-BFD0-440E-A3A2-5837C0B339AE}" srcOrd="3" destOrd="0" presId="urn:microsoft.com/office/officeart/2018/2/layout/IconVerticalSolidList"/>
    <dgm:cxn modelId="{C5F1CEF0-FCC4-48A5-A387-D95A5DC5D202}" type="presParOf" srcId="{1103BCEE-34B0-4CD2-AEF6-299CA5AAFAF4}" destId="{56DBF53A-C755-4DA8-A385-5B706AA7EE4F}" srcOrd="5" destOrd="0" presId="urn:microsoft.com/office/officeart/2018/2/layout/IconVerticalSolidList"/>
    <dgm:cxn modelId="{BC3316E1-15E3-44FE-84D0-4CDFB5328B82}" type="presParOf" srcId="{1103BCEE-34B0-4CD2-AEF6-299CA5AAFAF4}" destId="{A5D8685C-1B80-4A28-89C9-F1D605DD3433}" srcOrd="6" destOrd="0" presId="urn:microsoft.com/office/officeart/2018/2/layout/IconVerticalSolidList"/>
    <dgm:cxn modelId="{945C8833-ABBB-4E55-AB31-068C475038D4}" type="presParOf" srcId="{A5D8685C-1B80-4A28-89C9-F1D605DD3433}" destId="{046DA787-39A7-4050-BCCD-E76CAC35558E}" srcOrd="0" destOrd="0" presId="urn:microsoft.com/office/officeart/2018/2/layout/IconVerticalSolidList"/>
    <dgm:cxn modelId="{01C0E851-A6A9-42BE-A408-8A21EA8DB46C}" type="presParOf" srcId="{A5D8685C-1B80-4A28-89C9-F1D605DD3433}" destId="{95C49D88-A875-4C51-A16D-6FDB3CCA61E4}" srcOrd="1" destOrd="0" presId="urn:microsoft.com/office/officeart/2018/2/layout/IconVerticalSolidList"/>
    <dgm:cxn modelId="{BF663FF9-5E39-4FB3-91B6-F43E943A3672}" type="presParOf" srcId="{A5D8685C-1B80-4A28-89C9-F1D605DD3433}" destId="{C089C734-25C5-4E66-B2EB-91F500E71006}" srcOrd="2" destOrd="0" presId="urn:microsoft.com/office/officeart/2018/2/layout/IconVerticalSolidList"/>
    <dgm:cxn modelId="{82818593-A0B9-4567-81B4-04884637148E}" type="presParOf" srcId="{A5D8685C-1B80-4A28-89C9-F1D605DD3433}" destId="{757520D7-CE01-42CC-AFB9-28FB2367F094}" srcOrd="3" destOrd="0" presId="urn:microsoft.com/office/officeart/2018/2/layout/IconVerticalSolidList"/>
    <dgm:cxn modelId="{BE2B674F-F0A9-49B9-ABCB-DAC148AE4E2E}" type="presParOf" srcId="{1103BCEE-34B0-4CD2-AEF6-299CA5AAFAF4}" destId="{49928B8C-5187-4F04-977B-DC594DF09262}" srcOrd="7" destOrd="0" presId="urn:microsoft.com/office/officeart/2018/2/layout/IconVerticalSolidList"/>
    <dgm:cxn modelId="{75DBA828-DC7C-4159-BF6B-D39AD94F6E04}" type="presParOf" srcId="{1103BCEE-34B0-4CD2-AEF6-299CA5AAFAF4}" destId="{96F7B68A-0B05-473C-99D8-94F24CA6AD6E}" srcOrd="8" destOrd="0" presId="urn:microsoft.com/office/officeart/2018/2/layout/IconVerticalSolidList"/>
    <dgm:cxn modelId="{DEF87D82-0EC0-4C85-89AF-FEA7C917481A}" type="presParOf" srcId="{96F7B68A-0B05-473C-99D8-94F24CA6AD6E}" destId="{68CDE5EA-494C-4E0C-AA60-186759DA42AD}" srcOrd="0" destOrd="0" presId="urn:microsoft.com/office/officeart/2018/2/layout/IconVerticalSolidList"/>
    <dgm:cxn modelId="{8D7036DC-23F8-4EAD-B12F-1E62C4401DDE}" type="presParOf" srcId="{96F7B68A-0B05-473C-99D8-94F24CA6AD6E}" destId="{22A0F7CD-DB33-4682-B18D-3847780F3331}" srcOrd="1" destOrd="0" presId="urn:microsoft.com/office/officeart/2018/2/layout/IconVerticalSolidList"/>
    <dgm:cxn modelId="{D4375732-CA7D-4E8B-9796-6570F29CA0CF}" type="presParOf" srcId="{96F7B68A-0B05-473C-99D8-94F24CA6AD6E}" destId="{56F82A02-7C97-4864-B020-5B3B439EA841}" srcOrd="2" destOrd="0" presId="urn:microsoft.com/office/officeart/2018/2/layout/IconVerticalSolidList"/>
    <dgm:cxn modelId="{A34A30F6-DBDA-43CD-A43F-0385E27617D6}" type="presParOf" srcId="{96F7B68A-0B05-473C-99D8-94F24CA6AD6E}" destId="{E07E5F32-88D0-455D-9798-ECFFB06644B1}" srcOrd="3" destOrd="0" presId="urn:microsoft.com/office/officeart/2018/2/layout/IconVerticalSolidList"/>
    <dgm:cxn modelId="{D52693FA-5596-4334-9A61-0BA5938B8F60}" type="presParOf" srcId="{1103BCEE-34B0-4CD2-AEF6-299CA5AAFAF4}" destId="{22B736D8-3987-49FC-9129-0C2ABF7999E0}" srcOrd="9" destOrd="0" presId="urn:microsoft.com/office/officeart/2018/2/layout/IconVerticalSolidList"/>
    <dgm:cxn modelId="{0E2F1FDD-44EB-477D-871B-EB43B94F90F4}" type="presParOf" srcId="{1103BCEE-34B0-4CD2-AEF6-299CA5AAFAF4}" destId="{9D1B93B9-A30B-43A2-BF7E-E57A0C547B9C}" srcOrd="10" destOrd="0" presId="urn:microsoft.com/office/officeart/2018/2/layout/IconVerticalSolidList"/>
    <dgm:cxn modelId="{FED580F9-58E4-4EA0-AE9A-944FCD11B279}" type="presParOf" srcId="{9D1B93B9-A30B-43A2-BF7E-E57A0C547B9C}" destId="{1D53C9D0-9EE9-42CD-90FA-3F76CD53A444}" srcOrd="0" destOrd="0" presId="urn:microsoft.com/office/officeart/2018/2/layout/IconVerticalSolidList"/>
    <dgm:cxn modelId="{2EEB7F84-F236-49B0-A69E-B625B8F83027}" type="presParOf" srcId="{9D1B93B9-A30B-43A2-BF7E-E57A0C547B9C}" destId="{5E49EA54-3DDB-458D-B87E-699C59E16880}" srcOrd="1" destOrd="0" presId="urn:microsoft.com/office/officeart/2018/2/layout/IconVerticalSolidList"/>
    <dgm:cxn modelId="{5DFBB263-78D5-4565-A95F-983C549D018F}" type="presParOf" srcId="{9D1B93B9-A30B-43A2-BF7E-E57A0C547B9C}" destId="{A92BD0D5-B0EC-46E6-97E5-4BE2CEC88D85}" srcOrd="2" destOrd="0" presId="urn:microsoft.com/office/officeart/2018/2/layout/IconVerticalSolidList"/>
    <dgm:cxn modelId="{0C50DAA2-A248-4BE3-8595-44C99DC94CBB}" type="presParOf" srcId="{9D1B93B9-A30B-43A2-BF7E-E57A0C547B9C}" destId="{BEE61D07-CB4A-4C61-BE6A-ED36BFFB93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9CEBC1-3277-4C2B-A560-485D54BA096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2C0510-74BE-4653-8F0C-1F58E50BCAD3}">
      <dgm:prSet/>
      <dgm:spPr/>
      <dgm:t>
        <a:bodyPr/>
        <a:lstStyle/>
        <a:p>
          <a:pPr>
            <a:defRPr cap="all"/>
          </a:pPr>
          <a:r>
            <a:rPr lang="en-US" baseline="0"/>
            <a:t>Watch video on networking hardware (20 min)</a:t>
          </a:r>
          <a:endParaRPr lang="en-US"/>
        </a:p>
      </dgm:t>
    </dgm:pt>
    <dgm:pt modelId="{94877EF7-E536-4DA9-931B-A12A26121D61}" type="parTrans" cxnId="{9B08EEE7-9CDA-46E8-9167-C293B7055925}">
      <dgm:prSet/>
      <dgm:spPr/>
      <dgm:t>
        <a:bodyPr/>
        <a:lstStyle/>
        <a:p>
          <a:endParaRPr lang="en-US"/>
        </a:p>
      </dgm:t>
    </dgm:pt>
    <dgm:pt modelId="{A9BA8A9A-422E-4895-8604-1A1257016B6F}" type="sibTrans" cxnId="{9B08EEE7-9CDA-46E8-9167-C293B7055925}">
      <dgm:prSet/>
      <dgm:spPr/>
      <dgm:t>
        <a:bodyPr/>
        <a:lstStyle/>
        <a:p>
          <a:endParaRPr lang="en-US"/>
        </a:p>
      </dgm:t>
    </dgm:pt>
    <dgm:pt modelId="{91B08FBF-A88C-4A0F-9DD1-3E7CDAF46AF1}">
      <dgm:prSet/>
      <dgm:spPr/>
      <dgm:t>
        <a:bodyPr/>
        <a:lstStyle/>
        <a:p>
          <a:pPr>
            <a:defRPr cap="all"/>
          </a:pPr>
          <a:r>
            <a:rPr lang="en-US" baseline="0"/>
            <a:t>Complete guided notes during the video</a:t>
          </a:r>
          <a:endParaRPr lang="en-US"/>
        </a:p>
      </dgm:t>
    </dgm:pt>
    <dgm:pt modelId="{C4D60C50-8FA9-4CDA-A6DD-01D7BFDF5245}" type="parTrans" cxnId="{44D60D65-0D4F-4417-B116-D4BA61B36BB6}">
      <dgm:prSet/>
      <dgm:spPr/>
      <dgm:t>
        <a:bodyPr/>
        <a:lstStyle/>
        <a:p>
          <a:endParaRPr lang="en-US"/>
        </a:p>
      </dgm:t>
    </dgm:pt>
    <dgm:pt modelId="{C1BC57D0-C3D3-4484-BE8F-2FA1CC1E1447}" type="sibTrans" cxnId="{44D60D65-0D4F-4417-B116-D4BA61B36BB6}">
      <dgm:prSet/>
      <dgm:spPr/>
      <dgm:t>
        <a:bodyPr/>
        <a:lstStyle/>
        <a:p>
          <a:endParaRPr lang="en-US"/>
        </a:p>
      </dgm:t>
    </dgm:pt>
    <dgm:pt modelId="{552D53FA-09C5-4E01-B561-08E63F3E90FA}" type="pres">
      <dgm:prSet presAssocID="{5E9CEBC1-3277-4C2B-A560-485D54BA096E}" presName="root" presStyleCnt="0">
        <dgm:presLayoutVars>
          <dgm:dir/>
          <dgm:resizeHandles val="exact"/>
        </dgm:presLayoutVars>
      </dgm:prSet>
      <dgm:spPr/>
    </dgm:pt>
    <dgm:pt modelId="{7060C5C5-1A1F-4B4D-A1FF-0639DE832BDA}" type="pres">
      <dgm:prSet presAssocID="{A72C0510-74BE-4653-8F0C-1F58E50BCAD3}" presName="compNode" presStyleCnt="0"/>
      <dgm:spPr/>
    </dgm:pt>
    <dgm:pt modelId="{14BB3EB5-42C1-4AF4-B8CC-0CB092CE027B}" type="pres">
      <dgm:prSet presAssocID="{A72C0510-74BE-4653-8F0C-1F58E50BCAD3}" presName="iconBgRect" presStyleLbl="bgShp" presStyleIdx="0" presStyleCnt="2"/>
      <dgm:spPr/>
    </dgm:pt>
    <dgm:pt modelId="{CFB14B20-A87A-4E10-BCCF-94C692C7A409}" type="pres">
      <dgm:prSet presAssocID="{A72C0510-74BE-4653-8F0C-1F58E50BC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93C3248E-8288-4947-822A-33C0AE89A5C9}" type="pres">
      <dgm:prSet presAssocID="{A72C0510-74BE-4653-8F0C-1F58E50BCAD3}" presName="spaceRect" presStyleCnt="0"/>
      <dgm:spPr/>
    </dgm:pt>
    <dgm:pt modelId="{1EB0FEC4-231F-4040-83F6-C8F6B660C53E}" type="pres">
      <dgm:prSet presAssocID="{A72C0510-74BE-4653-8F0C-1F58E50BCAD3}" presName="textRect" presStyleLbl="revTx" presStyleIdx="0" presStyleCnt="2">
        <dgm:presLayoutVars>
          <dgm:chMax val="1"/>
          <dgm:chPref val="1"/>
        </dgm:presLayoutVars>
      </dgm:prSet>
      <dgm:spPr/>
    </dgm:pt>
    <dgm:pt modelId="{38A7FAAC-7A37-4488-BD5E-C1B1E982301B}" type="pres">
      <dgm:prSet presAssocID="{A9BA8A9A-422E-4895-8604-1A1257016B6F}" presName="sibTrans" presStyleCnt="0"/>
      <dgm:spPr/>
    </dgm:pt>
    <dgm:pt modelId="{3FA95FBD-C08B-4C5F-B276-0AB74189060E}" type="pres">
      <dgm:prSet presAssocID="{91B08FBF-A88C-4A0F-9DD1-3E7CDAF46AF1}" presName="compNode" presStyleCnt="0"/>
      <dgm:spPr/>
    </dgm:pt>
    <dgm:pt modelId="{1D4450A0-16E7-4B46-951E-1B939A22993F}" type="pres">
      <dgm:prSet presAssocID="{91B08FBF-A88C-4A0F-9DD1-3E7CDAF46AF1}" presName="iconBgRect" presStyleLbl="bgShp" presStyleIdx="1" presStyleCnt="2"/>
      <dgm:spPr/>
    </dgm:pt>
    <dgm:pt modelId="{02D4EAE3-CE78-4C7E-BD6E-821BF34736A8}" type="pres">
      <dgm:prSet presAssocID="{91B08FBF-A88C-4A0F-9DD1-3E7CDAF46AF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55D44BB-532C-4475-A25C-AEAE0A911E0A}" type="pres">
      <dgm:prSet presAssocID="{91B08FBF-A88C-4A0F-9DD1-3E7CDAF46AF1}" presName="spaceRect" presStyleCnt="0"/>
      <dgm:spPr/>
    </dgm:pt>
    <dgm:pt modelId="{3BF340D1-DF9A-4C69-9A8F-94E3811B3814}" type="pres">
      <dgm:prSet presAssocID="{91B08FBF-A88C-4A0F-9DD1-3E7CDAF46AF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C972220-EE3D-4D23-81CA-096EAD3F3590}" type="presOf" srcId="{5E9CEBC1-3277-4C2B-A560-485D54BA096E}" destId="{552D53FA-09C5-4E01-B561-08E63F3E90FA}" srcOrd="0" destOrd="0" presId="urn:microsoft.com/office/officeart/2018/5/layout/IconCircleLabelList"/>
    <dgm:cxn modelId="{44D60D65-0D4F-4417-B116-D4BA61B36BB6}" srcId="{5E9CEBC1-3277-4C2B-A560-485D54BA096E}" destId="{91B08FBF-A88C-4A0F-9DD1-3E7CDAF46AF1}" srcOrd="1" destOrd="0" parTransId="{C4D60C50-8FA9-4CDA-A6DD-01D7BFDF5245}" sibTransId="{C1BC57D0-C3D3-4484-BE8F-2FA1CC1E1447}"/>
    <dgm:cxn modelId="{AA15295A-CE4A-48C9-AB7E-39FBBBF7E0F8}" type="presOf" srcId="{A72C0510-74BE-4653-8F0C-1F58E50BCAD3}" destId="{1EB0FEC4-231F-4040-83F6-C8F6B660C53E}" srcOrd="0" destOrd="0" presId="urn:microsoft.com/office/officeart/2018/5/layout/IconCircleLabelList"/>
    <dgm:cxn modelId="{1417DCC1-175C-45D2-A1CB-021EB7FCFDA8}" type="presOf" srcId="{91B08FBF-A88C-4A0F-9DD1-3E7CDAF46AF1}" destId="{3BF340D1-DF9A-4C69-9A8F-94E3811B3814}" srcOrd="0" destOrd="0" presId="urn:microsoft.com/office/officeart/2018/5/layout/IconCircleLabelList"/>
    <dgm:cxn modelId="{9B08EEE7-9CDA-46E8-9167-C293B7055925}" srcId="{5E9CEBC1-3277-4C2B-A560-485D54BA096E}" destId="{A72C0510-74BE-4653-8F0C-1F58E50BCAD3}" srcOrd="0" destOrd="0" parTransId="{94877EF7-E536-4DA9-931B-A12A26121D61}" sibTransId="{A9BA8A9A-422E-4895-8604-1A1257016B6F}"/>
    <dgm:cxn modelId="{F6F85EFE-5315-415E-A075-1B1184867153}" type="presParOf" srcId="{552D53FA-09C5-4E01-B561-08E63F3E90FA}" destId="{7060C5C5-1A1F-4B4D-A1FF-0639DE832BDA}" srcOrd="0" destOrd="0" presId="urn:microsoft.com/office/officeart/2018/5/layout/IconCircleLabelList"/>
    <dgm:cxn modelId="{0071DCD8-183F-494A-B671-D17C84A3DC4D}" type="presParOf" srcId="{7060C5C5-1A1F-4B4D-A1FF-0639DE832BDA}" destId="{14BB3EB5-42C1-4AF4-B8CC-0CB092CE027B}" srcOrd="0" destOrd="0" presId="urn:microsoft.com/office/officeart/2018/5/layout/IconCircleLabelList"/>
    <dgm:cxn modelId="{2B0E4B27-BAB0-49C0-905C-E17A5C025EE5}" type="presParOf" srcId="{7060C5C5-1A1F-4B4D-A1FF-0639DE832BDA}" destId="{CFB14B20-A87A-4E10-BCCF-94C692C7A409}" srcOrd="1" destOrd="0" presId="urn:microsoft.com/office/officeart/2018/5/layout/IconCircleLabelList"/>
    <dgm:cxn modelId="{1E0370C3-740F-44E3-A4F9-9611E528D38F}" type="presParOf" srcId="{7060C5C5-1A1F-4B4D-A1FF-0639DE832BDA}" destId="{93C3248E-8288-4947-822A-33C0AE89A5C9}" srcOrd="2" destOrd="0" presId="urn:microsoft.com/office/officeart/2018/5/layout/IconCircleLabelList"/>
    <dgm:cxn modelId="{71C9760E-A570-4909-8278-2D687EB9FE93}" type="presParOf" srcId="{7060C5C5-1A1F-4B4D-A1FF-0639DE832BDA}" destId="{1EB0FEC4-231F-4040-83F6-C8F6B660C53E}" srcOrd="3" destOrd="0" presId="urn:microsoft.com/office/officeart/2018/5/layout/IconCircleLabelList"/>
    <dgm:cxn modelId="{7B0EFF07-65E8-4518-AEFA-4964AAC348F2}" type="presParOf" srcId="{552D53FA-09C5-4E01-B561-08E63F3E90FA}" destId="{38A7FAAC-7A37-4488-BD5E-C1B1E982301B}" srcOrd="1" destOrd="0" presId="urn:microsoft.com/office/officeart/2018/5/layout/IconCircleLabelList"/>
    <dgm:cxn modelId="{1E8CD34F-8B86-47C8-BF57-C6E33849A75C}" type="presParOf" srcId="{552D53FA-09C5-4E01-B561-08E63F3E90FA}" destId="{3FA95FBD-C08B-4C5F-B276-0AB74189060E}" srcOrd="2" destOrd="0" presId="urn:microsoft.com/office/officeart/2018/5/layout/IconCircleLabelList"/>
    <dgm:cxn modelId="{18AC3332-3D25-4BC2-8858-551B3CE10129}" type="presParOf" srcId="{3FA95FBD-C08B-4C5F-B276-0AB74189060E}" destId="{1D4450A0-16E7-4B46-951E-1B939A22993F}" srcOrd="0" destOrd="0" presId="urn:microsoft.com/office/officeart/2018/5/layout/IconCircleLabelList"/>
    <dgm:cxn modelId="{15EC688C-D2B6-4771-BB40-8AFDE4BFDFAF}" type="presParOf" srcId="{3FA95FBD-C08B-4C5F-B276-0AB74189060E}" destId="{02D4EAE3-CE78-4C7E-BD6E-821BF34736A8}" srcOrd="1" destOrd="0" presId="urn:microsoft.com/office/officeart/2018/5/layout/IconCircleLabelList"/>
    <dgm:cxn modelId="{5CE4379C-17E9-4C59-957B-577A24080CCE}" type="presParOf" srcId="{3FA95FBD-C08B-4C5F-B276-0AB74189060E}" destId="{E55D44BB-532C-4475-A25C-AEAE0A911E0A}" srcOrd="2" destOrd="0" presId="urn:microsoft.com/office/officeart/2018/5/layout/IconCircleLabelList"/>
    <dgm:cxn modelId="{8C308158-3277-4004-971A-246E200BAE37}" type="presParOf" srcId="{3FA95FBD-C08B-4C5F-B276-0AB74189060E}" destId="{3BF340D1-DF9A-4C69-9A8F-94E3811B381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D44BED-944B-4BF0-A75A-C8D06321FD19}">
      <dsp:nvSpPr>
        <dsp:cNvPr id="0" name=""/>
        <dsp:cNvSpPr/>
      </dsp:nvSpPr>
      <dsp:spPr>
        <a:xfrm>
          <a:off x="0" y="1071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07F2D-ABEB-439D-9708-F9D92F72714E}">
      <dsp:nvSpPr>
        <dsp:cNvPr id="0" name=""/>
        <dsp:cNvSpPr/>
      </dsp:nvSpPr>
      <dsp:spPr>
        <a:xfrm>
          <a:off x="138067" y="103765"/>
          <a:ext cx="251031" cy="251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6B4A83-FD3A-4C97-95FA-54B4B07F1B88}">
      <dsp:nvSpPr>
        <dsp:cNvPr id="0" name=""/>
        <dsp:cNvSpPr/>
      </dsp:nvSpPr>
      <dsp:spPr>
        <a:xfrm>
          <a:off x="527165" y="1071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Activation: Show device photos (10 min)</a:t>
          </a:r>
          <a:endParaRPr lang="en-US" sz="1900" kern="1200" dirty="0"/>
        </a:p>
      </dsp:txBody>
      <dsp:txXfrm>
        <a:off x="527165" y="1071"/>
        <a:ext cx="9869717" cy="456420"/>
      </dsp:txXfrm>
    </dsp:sp>
    <dsp:sp modelId="{732AC0B5-C5DF-4BC0-A989-00018CF3D96F}">
      <dsp:nvSpPr>
        <dsp:cNvPr id="0" name=""/>
        <dsp:cNvSpPr/>
      </dsp:nvSpPr>
      <dsp:spPr>
        <a:xfrm>
          <a:off x="0" y="571596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A32EC-E9F6-4B98-8AD1-0EEDCD64B3AB}">
      <dsp:nvSpPr>
        <dsp:cNvPr id="0" name=""/>
        <dsp:cNvSpPr/>
      </dsp:nvSpPr>
      <dsp:spPr>
        <a:xfrm>
          <a:off x="138067" y="674290"/>
          <a:ext cx="251031" cy="251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7CDBA-38B4-4750-B6C6-EA9628940BEF}">
      <dsp:nvSpPr>
        <dsp:cNvPr id="0" name=""/>
        <dsp:cNvSpPr/>
      </dsp:nvSpPr>
      <dsp:spPr>
        <a:xfrm>
          <a:off x="527165" y="571596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Demonstration: Video &amp; guided notes (20 min)</a:t>
          </a:r>
          <a:endParaRPr lang="en-US" sz="1900" kern="1200" dirty="0"/>
        </a:p>
      </dsp:txBody>
      <dsp:txXfrm>
        <a:off x="527165" y="571596"/>
        <a:ext cx="9869717" cy="456420"/>
      </dsp:txXfrm>
    </dsp:sp>
    <dsp:sp modelId="{398AAEA4-8898-4100-BA65-EE88D1A1C7B0}">
      <dsp:nvSpPr>
        <dsp:cNvPr id="0" name=""/>
        <dsp:cNvSpPr/>
      </dsp:nvSpPr>
      <dsp:spPr>
        <a:xfrm>
          <a:off x="0" y="1142121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2DF37-10C4-4C10-ADEC-3FE62DC213A3}">
      <dsp:nvSpPr>
        <dsp:cNvPr id="0" name=""/>
        <dsp:cNvSpPr/>
      </dsp:nvSpPr>
      <dsp:spPr>
        <a:xfrm>
          <a:off x="138067" y="1244816"/>
          <a:ext cx="251031" cy="251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243D0D-BFD0-440E-A3A2-5837C0B339AE}">
      <dsp:nvSpPr>
        <dsp:cNvPr id="0" name=""/>
        <dsp:cNvSpPr/>
      </dsp:nvSpPr>
      <dsp:spPr>
        <a:xfrm>
          <a:off x="527165" y="1142121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Brain Break: Pictionary (10 min)</a:t>
          </a:r>
          <a:endParaRPr lang="en-US" sz="1900" kern="1200" dirty="0"/>
        </a:p>
      </dsp:txBody>
      <dsp:txXfrm>
        <a:off x="527165" y="1142121"/>
        <a:ext cx="9869717" cy="456420"/>
      </dsp:txXfrm>
    </dsp:sp>
    <dsp:sp modelId="{046DA787-39A7-4050-BCCD-E76CAC35558E}">
      <dsp:nvSpPr>
        <dsp:cNvPr id="0" name=""/>
        <dsp:cNvSpPr/>
      </dsp:nvSpPr>
      <dsp:spPr>
        <a:xfrm>
          <a:off x="0" y="1712647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49D88-A875-4C51-A16D-6FDB3CCA61E4}">
      <dsp:nvSpPr>
        <dsp:cNvPr id="0" name=""/>
        <dsp:cNvSpPr/>
      </dsp:nvSpPr>
      <dsp:spPr>
        <a:xfrm>
          <a:off x="138067" y="1815341"/>
          <a:ext cx="251031" cy="251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520D7-CE01-42CC-AFB9-28FB2367F094}">
      <dsp:nvSpPr>
        <dsp:cNvPr id="0" name=""/>
        <dsp:cNvSpPr/>
      </dsp:nvSpPr>
      <dsp:spPr>
        <a:xfrm>
          <a:off x="527165" y="1712647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Application: Hardware worksheet &amp; VM activity (25 min)</a:t>
          </a:r>
          <a:endParaRPr lang="en-US" sz="1900" kern="1200" dirty="0"/>
        </a:p>
      </dsp:txBody>
      <dsp:txXfrm>
        <a:off x="527165" y="1712647"/>
        <a:ext cx="9869717" cy="456420"/>
      </dsp:txXfrm>
    </dsp:sp>
    <dsp:sp modelId="{68CDE5EA-494C-4E0C-AA60-186759DA42AD}">
      <dsp:nvSpPr>
        <dsp:cNvPr id="0" name=""/>
        <dsp:cNvSpPr/>
      </dsp:nvSpPr>
      <dsp:spPr>
        <a:xfrm>
          <a:off x="0" y="2283172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0F7CD-DB33-4682-B18D-3847780F3331}">
      <dsp:nvSpPr>
        <dsp:cNvPr id="0" name=""/>
        <dsp:cNvSpPr/>
      </dsp:nvSpPr>
      <dsp:spPr>
        <a:xfrm>
          <a:off x="138067" y="2385866"/>
          <a:ext cx="251031" cy="25103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E5F32-88D0-455D-9798-ECFFB06644B1}">
      <dsp:nvSpPr>
        <dsp:cNvPr id="0" name=""/>
        <dsp:cNvSpPr/>
      </dsp:nvSpPr>
      <dsp:spPr>
        <a:xfrm>
          <a:off x="527165" y="2283172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 dirty="0"/>
            <a:t>Integration: Discussion (15 </a:t>
          </a:r>
          <a:r>
            <a:rPr lang="en-US" sz="1900" kern="1200" baseline="0"/>
            <a:t>min)</a:t>
          </a:r>
          <a:endParaRPr lang="en-US" sz="1900" kern="1200" dirty="0"/>
        </a:p>
      </dsp:txBody>
      <dsp:txXfrm>
        <a:off x="527165" y="2283172"/>
        <a:ext cx="9869717" cy="456420"/>
      </dsp:txXfrm>
    </dsp:sp>
    <dsp:sp modelId="{1D53C9D0-9EE9-42CD-90FA-3F76CD53A444}">
      <dsp:nvSpPr>
        <dsp:cNvPr id="0" name=""/>
        <dsp:cNvSpPr/>
      </dsp:nvSpPr>
      <dsp:spPr>
        <a:xfrm>
          <a:off x="0" y="2853697"/>
          <a:ext cx="10396883" cy="456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49EA54-3DDB-458D-B87E-699C59E16880}">
      <dsp:nvSpPr>
        <dsp:cNvPr id="0" name=""/>
        <dsp:cNvSpPr/>
      </dsp:nvSpPr>
      <dsp:spPr>
        <a:xfrm>
          <a:off x="138067" y="2956392"/>
          <a:ext cx="251031" cy="25103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61D07-CB4A-4C61-BE6A-ED36BFFB932C}">
      <dsp:nvSpPr>
        <dsp:cNvPr id="0" name=""/>
        <dsp:cNvSpPr/>
      </dsp:nvSpPr>
      <dsp:spPr>
        <a:xfrm>
          <a:off x="527165" y="2853697"/>
          <a:ext cx="9869717" cy="456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304" tIns="48304" rIns="48304" bIns="4830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Summative</a:t>
          </a:r>
          <a:r>
            <a:rPr lang="en-US" sz="1900" kern="1200" baseline="0" dirty="0"/>
            <a:t>: Quiz (10 min)</a:t>
          </a:r>
          <a:endParaRPr lang="en-US" sz="1900" kern="1200" dirty="0"/>
        </a:p>
      </dsp:txBody>
      <dsp:txXfrm>
        <a:off x="527165" y="2853697"/>
        <a:ext cx="9869717" cy="4564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B3EB5-42C1-4AF4-B8CC-0CB092CE027B}">
      <dsp:nvSpPr>
        <dsp:cNvPr id="0" name=""/>
        <dsp:cNvSpPr/>
      </dsp:nvSpPr>
      <dsp:spPr>
        <a:xfrm>
          <a:off x="2183706" y="15421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B14B20-A87A-4E10-BCCF-94C692C7A409}">
      <dsp:nvSpPr>
        <dsp:cNvPr id="0" name=""/>
        <dsp:cNvSpPr/>
      </dsp:nvSpPr>
      <dsp:spPr>
        <a:xfrm>
          <a:off x="2651706" y="62221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0FEC4-231F-4040-83F6-C8F6B660C53E}">
      <dsp:nvSpPr>
        <dsp:cNvPr id="0" name=""/>
        <dsp:cNvSpPr/>
      </dsp:nvSpPr>
      <dsp:spPr>
        <a:xfrm>
          <a:off x="1481706" y="30342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baseline="0"/>
            <a:t>Watch video on networking hardware (20 min)</a:t>
          </a:r>
          <a:endParaRPr lang="en-US" sz="2300" kern="1200"/>
        </a:p>
      </dsp:txBody>
      <dsp:txXfrm>
        <a:off x="1481706" y="3034212"/>
        <a:ext cx="3600000" cy="720000"/>
      </dsp:txXfrm>
    </dsp:sp>
    <dsp:sp modelId="{1D4450A0-16E7-4B46-951E-1B939A22993F}">
      <dsp:nvSpPr>
        <dsp:cNvPr id="0" name=""/>
        <dsp:cNvSpPr/>
      </dsp:nvSpPr>
      <dsp:spPr>
        <a:xfrm>
          <a:off x="6413706" y="15421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4EAE3-CE78-4C7E-BD6E-821BF34736A8}">
      <dsp:nvSpPr>
        <dsp:cNvPr id="0" name=""/>
        <dsp:cNvSpPr/>
      </dsp:nvSpPr>
      <dsp:spPr>
        <a:xfrm>
          <a:off x="6881706" y="62221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340D1-DF9A-4C69-9A8F-94E3811B3814}">
      <dsp:nvSpPr>
        <dsp:cNvPr id="0" name=""/>
        <dsp:cNvSpPr/>
      </dsp:nvSpPr>
      <dsp:spPr>
        <a:xfrm>
          <a:off x="5711706" y="30342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 baseline="0"/>
            <a:t>Complete guided notes during the video</a:t>
          </a:r>
          <a:endParaRPr lang="en-US" sz="2300" kern="1200"/>
        </a:p>
      </dsp:txBody>
      <dsp:txXfrm>
        <a:off x="5711706" y="30342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895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4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155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83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9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1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11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60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5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5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63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7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60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3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0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0mP1nZOQ6FQ?feature=oembed" TargetMode="External"/><Relationship Id="rId5" Type="http://schemas.openxmlformats.org/officeDocument/2006/relationships/image" Target="../media/image25.jpe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4ASKMcdCc3g?feature=oembed" TargetMode="External"/><Relationship Id="rId5" Type="http://schemas.openxmlformats.org/officeDocument/2006/relationships/image" Target="../media/image26.jpe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18.xml"/><Relationship Id="rId1" Type="http://schemas.openxmlformats.org/officeDocument/2006/relationships/video" Target="https://www.youtube.com/embed/0mP1nZOQ6FQ?feature=oembed" TargetMode="Externa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Networking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Routers, Switches, and Cabling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Brain Break: Pictionary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30A07F0E-45E8-C619-2AEE-2A639BBFD6F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0707" y="946569"/>
            <a:ext cx="6557897" cy="37052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/>
              <a:t>Groups of Three</a:t>
            </a:r>
          </a:p>
          <a:p>
            <a:pPr marL="0" indent="0">
              <a:buNone/>
            </a:pPr>
            <a:r>
              <a:rPr lang="en-US" sz="1800" dirty="0"/>
              <a:t>Students rotate as drawers</a:t>
            </a:r>
          </a:p>
          <a:p>
            <a:pPr marL="0" indent="0">
              <a:buNone/>
            </a:pPr>
            <a:r>
              <a:rPr lang="en-US" sz="1800" dirty="0"/>
              <a:t>Instructor will tell the drawers the device to draw</a:t>
            </a:r>
          </a:p>
          <a:p>
            <a:pPr marL="0" indent="0">
              <a:buNone/>
            </a:pPr>
            <a:r>
              <a:rPr lang="en-US" sz="1800" dirty="0"/>
              <a:t>10 minutes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1" y="1828801"/>
            <a:ext cx="4551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sz="5400" b="1" dirty="0">
                <a:solidFill>
                  <a:srgbClr val="0066CC"/>
                </a:solidFill>
              </a:rPr>
              <a:t>Round 1: </a:t>
            </a:r>
            <a:r>
              <a:rPr sz="5400" b="1" dirty="0">
                <a:solidFill>
                  <a:srgbClr val="0066CC"/>
                </a:solidFill>
              </a:rPr>
              <a:t>Router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828801"/>
            <a:ext cx="46618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sz="5400" b="1" dirty="0">
                <a:solidFill>
                  <a:srgbClr val="0066CC"/>
                </a:solidFill>
              </a:rPr>
              <a:t>Round 2: </a:t>
            </a:r>
            <a:r>
              <a:rPr sz="5400" b="1" dirty="0">
                <a:solidFill>
                  <a:srgbClr val="0066CC"/>
                </a:solidFill>
              </a:rPr>
              <a:t>Switch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828801"/>
            <a:ext cx="6904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sz="5400" b="1" dirty="0">
                <a:solidFill>
                  <a:srgbClr val="0066CC"/>
                </a:solidFill>
              </a:rPr>
              <a:t>Round 3: </a:t>
            </a:r>
            <a:r>
              <a:rPr sz="5400" b="1" dirty="0">
                <a:solidFill>
                  <a:srgbClr val="0066CC"/>
                </a:solidFill>
              </a:rPr>
              <a:t>Ethernet Cable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828801"/>
            <a:ext cx="5918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sz="5400" b="1" dirty="0">
                <a:solidFill>
                  <a:srgbClr val="0066CC"/>
                </a:solidFill>
              </a:rPr>
              <a:t>Round 4: </a:t>
            </a:r>
            <a:r>
              <a:rPr sz="5400" b="1" dirty="0">
                <a:solidFill>
                  <a:srgbClr val="0066CC"/>
                </a:solidFill>
              </a:rPr>
              <a:t>Fiber Cable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52800" y="1828801"/>
            <a:ext cx="6096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sz="5400" b="1" dirty="0">
                <a:solidFill>
                  <a:srgbClr val="0066CC"/>
                </a:solidFill>
              </a:rPr>
              <a:t>Round 5: </a:t>
            </a:r>
            <a:r>
              <a:rPr sz="5400" b="1" dirty="0">
                <a:solidFill>
                  <a:srgbClr val="0066CC"/>
                </a:solidFill>
              </a:rPr>
              <a:t>Patch Panel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ctronics protoboard">
            <a:extLst>
              <a:ext uri="{FF2B5EF4-FFF2-40B4-BE49-F238E27FC236}">
                <a16:creationId xmlns:a16="http://schemas.microsoft.com/office/drawing/2014/main" id="{54F7C326-A42D-876E-4D31-7C3594AB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3110" b="-1"/>
          <a:stretch>
            <a:fillRect/>
          </a:stretch>
        </p:blipFill>
        <p:spPr>
          <a:xfrm>
            <a:off x="901107" y="-1"/>
            <a:ext cx="3988932" cy="3980623"/>
          </a:xfrm>
          <a:prstGeom prst="rect">
            <a:avLst/>
          </a:prstGeom>
          <a:ln>
            <a:noFill/>
          </a:ln>
        </p:spPr>
      </p:pic>
      <p:pic>
        <p:nvPicPr>
          <p:cNvPr id="4" name="Online Media 3" title="35 Minute Timer">
            <a:hlinkClick r:id="" action="ppaction://media"/>
            <a:extLst>
              <a:ext uri="{FF2B5EF4-FFF2-40B4-BE49-F238E27FC236}">
                <a16:creationId xmlns:a16="http://schemas.microsoft.com/office/drawing/2014/main" id="{FD9622EE-9ECD-381F-6657-AB490CFFA41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914589" y="353277"/>
            <a:ext cx="5794811" cy="3274068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682" y="4267829"/>
            <a:ext cx="6635805" cy="160803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solidFill>
                  <a:schemeClr val="bg1"/>
                </a:solidFill>
              </a:rPr>
              <a:t>Identify functions of routers and switches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chemeClr val="bg1"/>
                </a:solidFill>
              </a:rPr>
              <a:t>Match ports and cables to diagrams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chemeClr val="bg1"/>
                </a:solidFill>
              </a:rPr>
              <a:t>VM Task: Use ipconfig/ping to test connectivity</a:t>
            </a:r>
          </a:p>
          <a:p>
            <a:pPr>
              <a:lnSpc>
                <a:spcPct val="110000"/>
              </a:lnSpc>
            </a:pPr>
            <a:r>
              <a:rPr lang="en-US" sz="1700">
                <a:solidFill>
                  <a:schemeClr val="bg1"/>
                </a:solidFill>
              </a:rPr>
              <a:t>Hands-on (if available): Cable tester demonstration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B1AC45A-F9B7-4D03-9EC3-BA0410EE6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34" y="1"/>
            <a:ext cx="11721533" cy="398062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network cables">
            <a:extLst>
              <a:ext uri="{FF2B5EF4-FFF2-40B4-BE49-F238E27FC236}">
                <a16:creationId xmlns:a16="http://schemas.microsoft.com/office/drawing/2014/main" id="{EB6EDEC0-E589-3097-C732-DCC04591C6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49" r="33197" b="-1"/>
          <a:stretch>
            <a:fillRect/>
          </a:stretch>
        </p:blipFill>
        <p:spPr>
          <a:xfrm>
            <a:off x="1453796" y="-1"/>
            <a:ext cx="2883553" cy="3980623"/>
          </a:xfrm>
          <a:prstGeom prst="rect">
            <a:avLst/>
          </a:prstGeom>
          <a:ln>
            <a:noFill/>
          </a:ln>
        </p:spPr>
      </p:pic>
      <p:pic>
        <p:nvPicPr>
          <p:cNvPr id="4" name="Online Media 3" title="10 Minute Timer">
            <a:hlinkClick r:id="" action="ppaction://media"/>
            <a:extLst>
              <a:ext uri="{FF2B5EF4-FFF2-40B4-BE49-F238E27FC236}">
                <a16:creationId xmlns:a16="http://schemas.microsoft.com/office/drawing/2014/main" id="{EF38760B-A4AA-9093-2B75-649DF760A3B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5914589" y="353277"/>
            <a:ext cx="5794811" cy="3274068"/>
          </a:xfrm>
          <a:prstGeom prst="rect">
            <a:avLst/>
          </a:prstGeom>
          <a:ln>
            <a:noFill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851FC3B-CE9A-4567-83E2-E185C75C4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2134" y="4109680"/>
            <a:ext cx="11730000" cy="2299058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267829"/>
            <a:ext cx="3373149" cy="160803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Integration: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4682" y="4267829"/>
            <a:ext cx="6635805" cy="16080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issues arise from wrong cable types?</a:t>
            </a:r>
          </a:p>
          <a:p>
            <a:r>
              <a:rPr lang="en-US">
                <a:solidFill>
                  <a:schemeClr val="bg1"/>
                </a:solidFill>
              </a:rPr>
              <a:t>How do routers and switches complement each other?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586" y="685800"/>
            <a:ext cx="6374097" cy="1151965"/>
          </a:xfrm>
        </p:spPr>
        <p:txBody>
          <a:bodyPr>
            <a:normAutofit/>
          </a:bodyPr>
          <a:lstStyle/>
          <a:p>
            <a:r>
              <a:t>Summative: Quiz</a:t>
            </a:r>
          </a:p>
        </p:txBody>
      </p:sp>
      <p:pic>
        <p:nvPicPr>
          <p:cNvPr id="7" name="Picture 6" descr="Different colored question marks">
            <a:extLst>
              <a:ext uri="{FF2B5EF4-FFF2-40B4-BE49-F238E27FC236}">
                <a16:creationId xmlns:a16="http://schemas.microsoft.com/office/drawing/2014/main" id="{EAC8D40F-6DF6-1E6C-9860-3478E08531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933" r="31320" b="2"/>
          <a:stretch>
            <a:fillRect/>
          </a:stretch>
        </p:blipFill>
        <p:spPr>
          <a:xfrm>
            <a:off x="404226" y="10"/>
            <a:ext cx="3840480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1906" y="2142066"/>
            <a:ext cx="6380777" cy="3232519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dirty="0"/>
              <a:t>0 min quiz (A+ style questions)</a:t>
            </a:r>
          </a:p>
          <a:p>
            <a:r>
              <a:rPr dirty="0"/>
              <a:t>Multiple-choice, multiple-select, one-word short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EEC96B-44BE-339D-9AFC-9874DD16D3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90869"/>
              </p:ext>
            </p:extLst>
          </p:nvPr>
        </p:nvGraphicFramePr>
        <p:xfrm>
          <a:off x="685800" y="2063396"/>
          <a:ext cx="10396883" cy="3311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4903637" cy="1151965"/>
          </a:xfrm>
        </p:spPr>
        <p:txBody>
          <a:bodyPr>
            <a:normAutofit/>
          </a:bodyPr>
          <a:lstStyle/>
          <a:p>
            <a:r>
              <a:rPr lang="en-US" sz="3800" dirty="0"/>
              <a:t>Activation: Device Photos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486" y="2063397"/>
            <a:ext cx="4902611" cy="3237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Quick discussion: Which of these have you seen at home or school?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728046C-CF3A-7455-B87B-0BEFD23A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330" y="314980"/>
            <a:ext cx="2534026" cy="2356644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5915C8A-0FAB-FE1D-8945-943636795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6222" y="703033"/>
            <a:ext cx="2534026" cy="1583765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E28B72-04CF-D226-813F-A15B253F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3682" y="2927082"/>
            <a:ext cx="4747564" cy="2373782"/>
          </a:xfrm>
          <a:prstGeom prst="rect">
            <a:avLst/>
          </a:prstGeom>
          <a:noFill/>
          <a:ln w="57150" cmpd="thinThick">
            <a:solidFill>
              <a:schemeClr val="bg1">
                <a:lumMod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Device: 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DAB572C-F6EC-6F47-7764-CD2851C38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07" y="749833"/>
            <a:ext cx="6557897" cy="40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Identify its function in the network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9812" y="685800"/>
            <a:ext cx="3072869" cy="1151965"/>
          </a:xfrm>
        </p:spPr>
        <p:txBody>
          <a:bodyPr>
            <a:normAutofit/>
          </a:bodyPr>
          <a:lstStyle/>
          <a:p>
            <a:r>
              <a:rPr lang="en-US" sz="3700"/>
              <a:t>Device: Switch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EBDF3C-61A6-450C-8532-9276D9A1E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0240" y="457200"/>
            <a:ext cx="7045932" cy="4686138"/>
          </a:xfrm>
          <a:prstGeom prst="rect">
            <a:avLst/>
          </a:prstGeom>
          <a:solidFill>
            <a:schemeClr val="bg1"/>
          </a:solidFill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E9C2954-351F-A370-4B12-B415CFFD1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707" y="1159701"/>
            <a:ext cx="6557897" cy="3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6592" y="2071048"/>
            <a:ext cx="3076090" cy="3072290"/>
          </a:xfrm>
        </p:spPr>
        <p:txBody>
          <a:bodyPr anchor="t">
            <a:normAutofit/>
          </a:bodyPr>
          <a:lstStyle/>
          <a:p>
            <a:r>
              <a:rPr lang="en-US" sz="1800" dirty="0"/>
              <a:t>Identify its function in the network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9229" y="685800"/>
            <a:ext cx="4903454" cy="115196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800"/>
              <a:t>Device: Ethernet Cable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7AC0B-40A8-16CD-29D6-93A76AC185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023" r="28610" b="2"/>
          <a:stretch>
            <a:fillRect/>
          </a:stretch>
        </p:blipFill>
        <p:spPr>
          <a:xfrm rot="21600000">
            <a:off x="404226" y="10"/>
            <a:ext cx="5312664" cy="5301586"/>
          </a:xfrm>
          <a:prstGeom prst="rect">
            <a:avLst/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4089" y="2142066"/>
            <a:ext cx="4908593" cy="3232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/>
              <a:t> Identify its function in the network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Multicolored fiber cables">
            <a:extLst>
              <a:ext uri="{FF2B5EF4-FFF2-40B4-BE49-F238E27FC236}">
                <a16:creationId xmlns:a16="http://schemas.microsoft.com/office/drawing/2014/main" id="{45507956-4503-BC9F-BD6D-A6630ECE20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21239" b="186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Freeform 9">
            <a:extLst>
              <a:ext uri="{FF2B5EF4-FFF2-40B4-BE49-F238E27FC236}">
                <a16:creationId xmlns:a16="http://schemas.microsoft.com/office/drawing/2014/main" id="{BE135C2E-C781-46AF-BE4C-9B57C07D9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Device: Fiber Cable</a:t>
            </a:r>
          </a:p>
        </p:txBody>
      </p:sp>
      <p:sp>
        <p:nvSpPr>
          <p:cNvPr id="24" name="5-Point Star 12">
            <a:extLst>
              <a:ext uri="{FF2B5EF4-FFF2-40B4-BE49-F238E27FC236}">
                <a16:creationId xmlns:a16="http://schemas.microsoft.com/office/drawing/2014/main" id="{EB803A74-8E46-4CF3-B85A-2F618214C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600">
                <a:solidFill>
                  <a:schemeClr val="bg1"/>
                </a:solidFill>
              </a:rPr>
              <a:t>Identify its function in the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7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8D1AF-6B6D-DCF2-C403-8CE3909ACC9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prstClr val="white"/>
            </a:duotone>
          </a:blip>
          <a:srcRect l="9091" t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7" name="Freeform 9">
            <a:extLst>
              <a:ext uri="{FF2B5EF4-FFF2-40B4-BE49-F238E27FC236}">
                <a16:creationId xmlns:a16="http://schemas.microsoft.com/office/drawing/2014/main" id="{9C1357D8-CFF5-447C-8BC6-2BC7C296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8288" y="2698990"/>
            <a:ext cx="11338098" cy="3612111"/>
          </a:xfrm>
          <a:custGeom>
            <a:avLst/>
            <a:gdLst>
              <a:gd name="connsiteX0" fmla="*/ 0 w 11329257"/>
              <a:gd name="connsiteY0" fmla="*/ 1672253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0 w 11329257"/>
              <a:gd name="connsiteY4" fmla="*/ 1672253 h 3112578"/>
              <a:gd name="connsiteX0" fmla="*/ 8467 w 11329257"/>
              <a:gd name="connsiteY0" fmla="*/ 994919 h 3112578"/>
              <a:gd name="connsiteX1" fmla="*/ 11201741 w 11329257"/>
              <a:gd name="connsiteY1" fmla="*/ 0 h 3112578"/>
              <a:gd name="connsiteX2" fmla="*/ 11329257 w 11329257"/>
              <a:gd name="connsiteY2" fmla="*/ 2508571 h 3112578"/>
              <a:gd name="connsiteX3" fmla="*/ 0 w 11329257"/>
              <a:gd name="connsiteY3" fmla="*/ 3112578 h 3112578"/>
              <a:gd name="connsiteX4" fmla="*/ 8467 w 11329257"/>
              <a:gd name="connsiteY4" fmla="*/ 994919 h 3112578"/>
              <a:gd name="connsiteX0" fmla="*/ 814 w 11330070"/>
              <a:gd name="connsiteY0" fmla="*/ 732453 h 3112578"/>
              <a:gd name="connsiteX1" fmla="*/ 11202554 w 11330070"/>
              <a:gd name="connsiteY1" fmla="*/ 0 h 3112578"/>
              <a:gd name="connsiteX2" fmla="*/ 11330070 w 11330070"/>
              <a:gd name="connsiteY2" fmla="*/ 2508571 h 3112578"/>
              <a:gd name="connsiteX3" fmla="*/ 813 w 11330070"/>
              <a:gd name="connsiteY3" fmla="*/ 3112578 h 3112578"/>
              <a:gd name="connsiteX4" fmla="*/ 814 w 11330070"/>
              <a:gd name="connsiteY4" fmla="*/ 732453 h 3112578"/>
              <a:gd name="connsiteX0" fmla="*/ 375 w 11338098"/>
              <a:gd name="connsiteY0" fmla="*/ 622387 h 3112578"/>
              <a:gd name="connsiteX1" fmla="*/ 11210582 w 11338098"/>
              <a:gd name="connsiteY1" fmla="*/ 0 h 3112578"/>
              <a:gd name="connsiteX2" fmla="*/ 11338098 w 11338098"/>
              <a:gd name="connsiteY2" fmla="*/ 2508571 h 3112578"/>
              <a:gd name="connsiteX3" fmla="*/ 8841 w 11338098"/>
              <a:gd name="connsiteY3" fmla="*/ 3112578 h 3112578"/>
              <a:gd name="connsiteX4" fmla="*/ 375 w 11338098"/>
              <a:gd name="connsiteY4" fmla="*/ 622387 h 3112578"/>
              <a:gd name="connsiteX0" fmla="*/ 375 w 11338098"/>
              <a:gd name="connsiteY0" fmla="*/ 10203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1020320 h 3510511"/>
              <a:gd name="connsiteX0" fmla="*/ 375 w 11338098"/>
              <a:gd name="connsiteY0" fmla="*/ 664720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64720 h 3510511"/>
              <a:gd name="connsiteX0" fmla="*/ 375 w 11338098"/>
              <a:gd name="connsiteY0" fmla="*/ 605454 h 3510511"/>
              <a:gd name="connsiteX1" fmla="*/ 11176715 w 11338098"/>
              <a:gd name="connsiteY1" fmla="*/ 0 h 3510511"/>
              <a:gd name="connsiteX2" fmla="*/ 11338098 w 11338098"/>
              <a:gd name="connsiteY2" fmla="*/ 2906504 h 3510511"/>
              <a:gd name="connsiteX3" fmla="*/ 8841 w 11338098"/>
              <a:gd name="connsiteY3" fmla="*/ 3510511 h 3510511"/>
              <a:gd name="connsiteX4" fmla="*/ 375 w 11338098"/>
              <a:gd name="connsiteY4" fmla="*/ 605454 h 3510511"/>
              <a:gd name="connsiteX0" fmla="*/ 375 w 11338098"/>
              <a:gd name="connsiteY0" fmla="*/ 707054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707054 h 3612111"/>
              <a:gd name="connsiteX0" fmla="*/ 375 w 11338098"/>
              <a:gd name="connsiteY0" fmla="*/ 571588 h 3612111"/>
              <a:gd name="connsiteX1" fmla="*/ 11176715 w 11338098"/>
              <a:gd name="connsiteY1" fmla="*/ 0 h 3612111"/>
              <a:gd name="connsiteX2" fmla="*/ 11338098 w 11338098"/>
              <a:gd name="connsiteY2" fmla="*/ 3008104 h 3612111"/>
              <a:gd name="connsiteX3" fmla="*/ 8841 w 11338098"/>
              <a:gd name="connsiteY3" fmla="*/ 3612111 h 3612111"/>
              <a:gd name="connsiteX4" fmla="*/ 375 w 11338098"/>
              <a:gd name="connsiteY4" fmla="*/ 571588 h 36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38098" h="3612111">
                <a:moveTo>
                  <a:pt x="375" y="571588"/>
                </a:moveTo>
                <a:lnTo>
                  <a:pt x="11176715" y="0"/>
                </a:lnTo>
                <a:lnTo>
                  <a:pt x="11338098" y="3008104"/>
                </a:lnTo>
                <a:lnTo>
                  <a:pt x="8841" y="3612111"/>
                </a:lnTo>
                <a:cubicBezTo>
                  <a:pt x="11663" y="2906225"/>
                  <a:pt x="-2447" y="1277474"/>
                  <a:pt x="375" y="571588"/>
                </a:cubicBezTo>
                <a:close/>
              </a:path>
            </a:pathLst>
          </a:cu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21420000">
            <a:off x="496980" y="3221623"/>
            <a:ext cx="10264470" cy="12500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>
                <a:solidFill>
                  <a:schemeClr val="bg1"/>
                </a:solidFill>
              </a:rPr>
              <a:t>Device: Patch Panel</a:t>
            </a:r>
          </a:p>
        </p:txBody>
      </p:sp>
      <p:sp>
        <p:nvSpPr>
          <p:cNvPr id="29" name="5-Point Star 12">
            <a:extLst>
              <a:ext uri="{FF2B5EF4-FFF2-40B4-BE49-F238E27FC236}">
                <a16:creationId xmlns:a16="http://schemas.microsoft.com/office/drawing/2014/main" id="{0ECA4D4C-2352-400C-9653-EB58F3512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21420000">
            <a:off x="538344" y="4356657"/>
            <a:ext cx="10271534" cy="4941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lnSpc>
                <a:spcPct val="110000"/>
              </a:lnSpc>
              <a:buNone/>
            </a:pPr>
            <a:r>
              <a:rPr lang="en-US" sz="2600">
                <a:solidFill>
                  <a:schemeClr val="bg1"/>
                </a:solidFill>
              </a:rPr>
              <a:t>Identify its function in the network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4DAAB9-1F6E-44A6-8EBD-11AA857B2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792837" cy="1151965"/>
          </a:xfrm>
        </p:spPr>
        <p:txBody>
          <a:bodyPr>
            <a:normAutofit/>
          </a:bodyPr>
          <a:lstStyle/>
          <a:p>
            <a:r>
              <a:t>Demonstration: Video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62C1A3-422A-EA21-6374-CF2414E1C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47542"/>
              </p:ext>
            </p:extLst>
          </p:nvPr>
        </p:nvGraphicFramePr>
        <p:xfrm>
          <a:off x="685800" y="2063750"/>
          <a:ext cx="10793413" cy="390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Online Media 3" title="35 Minute Timer">
            <a:hlinkClick r:id="" action="ppaction://media"/>
            <a:extLst>
              <a:ext uri="{FF2B5EF4-FFF2-40B4-BE49-F238E27FC236}">
                <a16:creationId xmlns:a16="http://schemas.microsoft.com/office/drawing/2014/main" id="{58D03332-FDBA-8CB7-922C-FEB18CF5DB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8966200" y="5035423"/>
            <a:ext cx="3225800" cy="18225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67</TotalTime>
  <Words>262</Words>
  <Application>Microsoft Office PowerPoint</Application>
  <PresentationFormat>Widescreen</PresentationFormat>
  <Paragraphs>50</Paragraphs>
  <Slides>18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Impact</vt:lpstr>
      <vt:lpstr>Main Event</vt:lpstr>
      <vt:lpstr>Networking Hardware</vt:lpstr>
      <vt:lpstr>Agenda</vt:lpstr>
      <vt:lpstr>Activation: Device Photos</vt:lpstr>
      <vt:lpstr>Device: Router</vt:lpstr>
      <vt:lpstr>Device: Switch</vt:lpstr>
      <vt:lpstr>Device: Ethernet Cable</vt:lpstr>
      <vt:lpstr>Device: Fiber Cable</vt:lpstr>
      <vt:lpstr>Device: Patch Panel</vt:lpstr>
      <vt:lpstr>Demonstration: Video</vt:lpstr>
      <vt:lpstr>Brain Break: Pictionary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</vt:lpstr>
      <vt:lpstr>Integration: Discussion</vt:lpstr>
      <vt:lpstr>Summative: Quiz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2025-09-08T00:48:46Z</dcterms:modified>
  <cp:category/>
</cp:coreProperties>
</file>