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6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C17D8-B1F8-4CC9-A590-1B8AD2D78A9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B05F41-53AB-4EF8-A4EA-A04720F99378}">
      <dgm:prSet/>
      <dgm:spPr/>
      <dgm:t>
        <a:bodyPr/>
        <a:lstStyle/>
        <a:p>
          <a:r>
            <a:rPr lang="en-US" baseline="0"/>
            <a:t>Objectives:</a:t>
          </a:r>
          <a:endParaRPr lang="en-US"/>
        </a:p>
      </dgm:t>
    </dgm:pt>
    <dgm:pt modelId="{882FDE67-C19A-46B2-BA50-5DAA7EBBBAD7}" type="parTrans" cxnId="{1AA851CD-2810-420F-865B-CA4D197AA0D1}">
      <dgm:prSet/>
      <dgm:spPr/>
      <dgm:t>
        <a:bodyPr/>
        <a:lstStyle/>
        <a:p>
          <a:endParaRPr lang="en-US"/>
        </a:p>
      </dgm:t>
    </dgm:pt>
    <dgm:pt modelId="{EB048AB6-0FFC-4443-8110-4411BC1BDA15}" type="sibTrans" cxnId="{1AA851CD-2810-420F-865B-CA4D197AA0D1}">
      <dgm:prSet/>
      <dgm:spPr/>
      <dgm:t>
        <a:bodyPr/>
        <a:lstStyle/>
        <a:p>
          <a:endParaRPr lang="en-US"/>
        </a:p>
      </dgm:t>
    </dgm:pt>
    <dgm:pt modelId="{266CF64E-E11D-4FDA-ABC9-D4E4E6A5F550}">
      <dgm:prSet/>
      <dgm:spPr/>
      <dgm:t>
        <a:bodyPr/>
        <a:lstStyle/>
        <a:p>
          <a:r>
            <a:rPr lang="en-US" baseline="0"/>
            <a:t>- Identify PSU failure symptoms</a:t>
          </a:r>
          <a:endParaRPr lang="en-US"/>
        </a:p>
      </dgm:t>
    </dgm:pt>
    <dgm:pt modelId="{5EFAD68D-50C5-43A5-B9DE-77F8C8DAC31A}" type="parTrans" cxnId="{33DBFE55-8EE2-488F-A46F-B657E6DCCF55}">
      <dgm:prSet/>
      <dgm:spPr/>
      <dgm:t>
        <a:bodyPr/>
        <a:lstStyle/>
        <a:p>
          <a:endParaRPr lang="en-US"/>
        </a:p>
      </dgm:t>
    </dgm:pt>
    <dgm:pt modelId="{8CAA912A-F0C8-4C99-A9EA-06018D0E799E}" type="sibTrans" cxnId="{33DBFE55-8EE2-488F-A46F-B657E6DCCF55}">
      <dgm:prSet/>
      <dgm:spPr/>
      <dgm:t>
        <a:bodyPr/>
        <a:lstStyle/>
        <a:p>
          <a:endParaRPr lang="en-US"/>
        </a:p>
      </dgm:t>
    </dgm:pt>
    <dgm:pt modelId="{D269979B-34EB-4048-9B2C-8E6D09B2C1DE}">
      <dgm:prSet/>
      <dgm:spPr/>
      <dgm:t>
        <a:bodyPr/>
        <a:lstStyle/>
        <a:p>
          <a:r>
            <a:rPr lang="en-US" baseline="0"/>
            <a:t>- Apply troubleshooting tools/methods</a:t>
          </a:r>
          <a:endParaRPr lang="en-US"/>
        </a:p>
      </dgm:t>
    </dgm:pt>
    <dgm:pt modelId="{5EE84FAE-266D-4EB7-9199-56E53A176715}" type="parTrans" cxnId="{14149D66-F589-4FEC-8AFD-ADC2559F6743}">
      <dgm:prSet/>
      <dgm:spPr/>
      <dgm:t>
        <a:bodyPr/>
        <a:lstStyle/>
        <a:p>
          <a:endParaRPr lang="en-US"/>
        </a:p>
      </dgm:t>
    </dgm:pt>
    <dgm:pt modelId="{82A05F73-3AC9-4C30-931E-052A2CE8C370}" type="sibTrans" cxnId="{14149D66-F589-4FEC-8AFD-ADC2559F6743}">
      <dgm:prSet/>
      <dgm:spPr/>
      <dgm:t>
        <a:bodyPr/>
        <a:lstStyle/>
        <a:p>
          <a:endParaRPr lang="en-US"/>
        </a:p>
      </dgm:t>
    </dgm:pt>
    <dgm:pt modelId="{2A482AEB-DC80-4098-B310-508829EF0EA1}">
      <dgm:prSet/>
      <dgm:spPr/>
      <dgm:t>
        <a:bodyPr/>
        <a:lstStyle/>
        <a:p>
          <a:r>
            <a:rPr lang="en-US" baseline="0"/>
            <a:t>- Practice A+ style scenario reasoning</a:t>
          </a:r>
          <a:endParaRPr lang="en-US"/>
        </a:p>
      </dgm:t>
    </dgm:pt>
    <dgm:pt modelId="{A64668F2-9236-416C-9102-B778D7913473}" type="parTrans" cxnId="{AE2BF62E-ECA9-45EC-BF81-B95F357CAFDD}">
      <dgm:prSet/>
      <dgm:spPr/>
      <dgm:t>
        <a:bodyPr/>
        <a:lstStyle/>
        <a:p>
          <a:endParaRPr lang="en-US"/>
        </a:p>
      </dgm:t>
    </dgm:pt>
    <dgm:pt modelId="{1F69ABF0-EC54-42DE-BE2C-26086503E931}" type="sibTrans" cxnId="{AE2BF62E-ECA9-45EC-BF81-B95F357CAFDD}">
      <dgm:prSet/>
      <dgm:spPr/>
      <dgm:t>
        <a:bodyPr/>
        <a:lstStyle/>
        <a:p>
          <a:endParaRPr lang="en-US"/>
        </a:p>
      </dgm:t>
    </dgm:pt>
    <dgm:pt modelId="{98518AAB-D4E8-4786-9903-C5F39DA084CB}" type="pres">
      <dgm:prSet presAssocID="{56CC17D8-B1F8-4CC9-A590-1B8AD2D78A95}" presName="linear" presStyleCnt="0">
        <dgm:presLayoutVars>
          <dgm:animLvl val="lvl"/>
          <dgm:resizeHandles val="exact"/>
        </dgm:presLayoutVars>
      </dgm:prSet>
      <dgm:spPr/>
    </dgm:pt>
    <dgm:pt modelId="{922576D9-8203-4005-A87D-0C08502F7C3A}" type="pres">
      <dgm:prSet presAssocID="{89B05F41-53AB-4EF8-A4EA-A04720F993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0E1B3C-B29F-419C-9C96-976F095AFE28}" type="pres">
      <dgm:prSet presAssocID="{EB048AB6-0FFC-4443-8110-4411BC1BDA15}" presName="spacer" presStyleCnt="0"/>
      <dgm:spPr/>
    </dgm:pt>
    <dgm:pt modelId="{046D6E1E-EFFC-4B12-83B5-B412E29BFCBE}" type="pres">
      <dgm:prSet presAssocID="{266CF64E-E11D-4FDA-ABC9-D4E4E6A5F5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DA0EE9-FD16-4FE5-AFC9-8044AB4765B0}" type="pres">
      <dgm:prSet presAssocID="{8CAA912A-F0C8-4C99-A9EA-06018D0E799E}" presName="spacer" presStyleCnt="0"/>
      <dgm:spPr/>
    </dgm:pt>
    <dgm:pt modelId="{FC8EC0C6-31B7-4FF0-96E2-8275848E837E}" type="pres">
      <dgm:prSet presAssocID="{D269979B-34EB-4048-9B2C-8E6D09B2C1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BE8BC1-E751-454A-A717-EBC657971C01}" type="pres">
      <dgm:prSet presAssocID="{82A05F73-3AC9-4C30-931E-052A2CE8C370}" presName="spacer" presStyleCnt="0"/>
      <dgm:spPr/>
    </dgm:pt>
    <dgm:pt modelId="{0BAA83A2-13C9-4515-88FB-E8917056F4F7}" type="pres">
      <dgm:prSet presAssocID="{2A482AEB-DC80-4098-B310-508829EF0E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98A804-06EA-4648-9C8F-1B44B2BAAE13}" type="presOf" srcId="{D269979B-34EB-4048-9B2C-8E6D09B2C1DE}" destId="{FC8EC0C6-31B7-4FF0-96E2-8275848E837E}" srcOrd="0" destOrd="0" presId="urn:microsoft.com/office/officeart/2005/8/layout/vList2"/>
    <dgm:cxn modelId="{08E4E82A-F3CC-4DEA-BD48-12EA697B24A5}" type="presOf" srcId="{89B05F41-53AB-4EF8-A4EA-A04720F99378}" destId="{922576D9-8203-4005-A87D-0C08502F7C3A}" srcOrd="0" destOrd="0" presId="urn:microsoft.com/office/officeart/2005/8/layout/vList2"/>
    <dgm:cxn modelId="{AE2BF62E-ECA9-45EC-BF81-B95F357CAFDD}" srcId="{56CC17D8-B1F8-4CC9-A590-1B8AD2D78A95}" destId="{2A482AEB-DC80-4098-B310-508829EF0EA1}" srcOrd="3" destOrd="0" parTransId="{A64668F2-9236-416C-9102-B778D7913473}" sibTransId="{1F69ABF0-EC54-42DE-BE2C-26086503E931}"/>
    <dgm:cxn modelId="{14149D66-F589-4FEC-8AFD-ADC2559F6743}" srcId="{56CC17D8-B1F8-4CC9-A590-1B8AD2D78A95}" destId="{D269979B-34EB-4048-9B2C-8E6D09B2C1DE}" srcOrd="2" destOrd="0" parTransId="{5EE84FAE-266D-4EB7-9199-56E53A176715}" sibTransId="{82A05F73-3AC9-4C30-931E-052A2CE8C370}"/>
    <dgm:cxn modelId="{33DBFE55-8EE2-488F-A46F-B657E6DCCF55}" srcId="{56CC17D8-B1F8-4CC9-A590-1B8AD2D78A95}" destId="{266CF64E-E11D-4FDA-ABC9-D4E4E6A5F550}" srcOrd="1" destOrd="0" parTransId="{5EFAD68D-50C5-43A5-B9DE-77F8C8DAC31A}" sibTransId="{8CAA912A-F0C8-4C99-A9EA-06018D0E799E}"/>
    <dgm:cxn modelId="{EC8B0086-C877-4029-B23E-E2A703A7115C}" type="presOf" srcId="{266CF64E-E11D-4FDA-ABC9-D4E4E6A5F550}" destId="{046D6E1E-EFFC-4B12-83B5-B412E29BFCBE}" srcOrd="0" destOrd="0" presId="urn:microsoft.com/office/officeart/2005/8/layout/vList2"/>
    <dgm:cxn modelId="{69DBE0A5-1254-4164-850B-3A796A5D482E}" type="presOf" srcId="{2A482AEB-DC80-4098-B310-508829EF0EA1}" destId="{0BAA83A2-13C9-4515-88FB-E8917056F4F7}" srcOrd="0" destOrd="0" presId="urn:microsoft.com/office/officeart/2005/8/layout/vList2"/>
    <dgm:cxn modelId="{FA4783A8-36BA-4690-A145-81A5F06ECE98}" type="presOf" srcId="{56CC17D8-B1F8-4CC9-A590-1B8AD2D78A95}" destId="{98518AAB-D4E8-4786-9903-C5F39DA084CB}" srcOrd="0" destOrd="0" presId="urn:microsoft.com/office/officeart/2005/8/layout/vList2"/>
    <dgm:cxn modelId="{1AA851CD-2810-420F-865B-CA4D197AA0D1}" srcId="{56CC17D8-B1F8-4CC9-A590-1B8AD2D78A95}" destId="{89B05F41-53AB-4EF8-A4EA-A04720F99378}" srcOrd="0" destOrd="0" parTransId="{882FDE67-C19A-46B2-BA50-5DAA7EBBBAD7}" sibTransId="{EB048AB6-0FFC-4443-8110-4411BC1BDA15}"/>
    <dgm:cxn modelId="{0BEF48F8-370F-49BD-96B5-9BF3ED49B31F}" type="presParOf" srcId="{98518AAB-D4E8-4786-9903-C5F39DA084CB}" destId="{922576D9-8203-4005-A87D-0C08502F7C3A}" srcOrd="0" destOrd="0" presId="urn:microsoft.com/office/officeart/2005/8/layout/vList2"/>
    <dgm:cxn modelId="{993E5624-CB21-4FBF-8A6C-B60FCC17AA5C}" type="presParOf" srcId="{98518AAB-D4E8-4786-9903-C5F39DA084CB}" destId="{350E1B3C-B29F-419C-9C96-976F095AFE28}" srcOrd="1" destOrd="0" presId="urn:microsoft.com/office/officeart/2005/8/layout/vList2"/>
    <dgm:cxn modelId="{FC9EEFE8-1583-4255-AF30-43A4027F3139}" type="presParOf" srcId="{98518AAB-D4E8-4786-9903-C5F39DA084CB}" destId="{046D6E1E-EFFC-4B12-83B5-B412E29BFCBE}" srcOrd="2" destOrd="0" presId="urn:microsoft.com/office/officeart/2005/8/layout/vList2"/>
    <dgm:cxn modelId="{869229E5-AC55-4BE5-BA2B-BA9BA8940F6D}" type="presParOf" srcId="{98518AAB-D4E8-4786-9903-C5F39DA084CB}" destId="{F2DA0EE9-FD16-4FE5-AFC9-8044AB4765B0}" srcOrd="3" destOrd="0" presId="urn:microsoft.com/office/officeart/2005/8/layout/vList2"/>
    <dgm:cxn modelId="{2DDE3853-A0CC-4F44-9EF5-BDDC9575546E}" type="presParOf" srcId="{98518AAB-D4E8-4786-9903-C5F39DA084CB}" destId="{FC8EC0C6-31B7-4FF0-96E2-8275848E837E}" srcOrd="4" destOrd="0" presId="urn:microsoft.com/office/officeart/2005/8/layout/vList2"/>
    <dgm:cxn modelId="{000A4500-6B1B-4FBF-968E-624E04410CA6}" type="presParOf" srcId="{98518AAB-D4E8-4786-9903-C5F39DA084CB}" destId="{28BE8BC1-E751-454A-A717-EBC657971C01}" srcOrd="5" destOrd="0" presId="urn:microsoft.com/office/officeart/2005/8/layout/vList2"/>
    <dgm:cxn modelId="{AA8E9238-2809-4EBF-AF3D-2939467424C1}" type="presParOf" srcId="{98518AAB-D4E8-4786-9903-C5F39DA084CB}" destId="{0BAA83A2-13C9-4515-88FB-E8917056F4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6B1D2-75C9-46B8-87DE-36B1EDD15F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E6CAD0-E138-4F85-A011-5AA1D597180A}">
      <dgm:prSet/>
      <dgm:spPr/>
      <dgm:t>
        <a:bodyPr/>
        <a:lstStyle/>
        <a:p>
          <a:r>
            <a:rPr lang="en-US" baseline="0"/>
            <a:t>Prompt: 'What happens when a PSU begins to fail? What symptoms would you expect?'</a:t>
          </a:r>
          <a:endParaRPr lang="en-US"/>
        </a:p>
      </dgm:t>
    </dgm:pt>
    <dgm:pt modelId="{E0AC8984-8571-4B26-99EA-83458936D6C4}" type="parTrans" cxnId="{AC46A8D0-FCB0-4EF7-9F4C-8B800AEC9874}">
      <dgm:prSet/>
      <dgm:spPr/>
      <dgm:t>
        <a:bodyPr/>
        <a:lstStyle/>
        <a:p>
          <a:endParaRPr lang="en-US"/>
        </a:p>
      </dgm:t>
    </dgm:pt>
    <dgm:pt modelId="{2CF0F0D8-50A9-473D-A5BC-839E287936FC}" type="sibTrans" cxnId="{AC46A8D0-FCB0-4EF7-9F4C-8B800AEC9874}">
      <dgm:prSet/>
      <dgm:spPr/>
      <dgm:t>
        <a:bodyPr/>
        <a:lstStyle/>
        <a:p>
          <a:endParaRPr lang="en-US"/>
        </a:p>
      </dgm:t>
    </dgm:pt>
    <dgm:pt modelId="{E14934F5-5875-44C0-ACC1-7DD7AC9E085E}">
      <dgm:prSet/>
      <dgm:spPr/>
      <dgm:t>
        <a:bodyPr/>
        <a:lstStyle/>
        <a:p>
          <a:r>
            <a:rPr lang="en-US" baseline="0" dirty="0"/>
            <a:t>brainstorm examples.</a:t>
          </a:r>
          <a:endParaRPr lang="en-US" dirty="0"/>
        </a:p>
      </dgm:t>
    </dgm:pt>
    <dgm:pt modelId="{99F2D938-9ACD-48DC-AC5D-9A452AFBFFAF}" type="parTrans" cxnId="{D476C30C-5FA5-4C64-B5AE-0AB208C69071}">
      <dgm:prSet/>
      <dgm:spPr/>
      <dgm:t>
        <a:bodyPr/>
        <a:lstStyle/>
        <a:p>
          <a:endParaRPr lang="en-US"/>
        </a:p>
      </dgm:t>
    </dgm:pt>
    <dgm:pt modelId="{5BF2BF6B-3668-410A-ABC4-7FECE2AF1339}" type="sibTrans" cxnId="{D476C30C-5FA5-4C64-B5AE-0AB208C69071}">
      <dgm:prSet/>
      <dgm:spPr/>
      <dgm:t>
        <a:bodyPr/>
        <a:lstStyle/>
        <a:p>
          <a:endParaRPr lang="en-US"/>
        </a:p>
      </dgm:t>
    </dgm:pt>
    <dgm:pt modelId="{C98FDC42-2E4F-4D6B-9FBA-63498C239A7E}" type="pres">
      <dgm:prSet presAssocID="{3EA6B1D2-75C9-46B8-87DE-36B1EDD15F43}" presName="root" presStyleCnt="0">
        <dgm:presLayoutVars>
          <dgm:dir/>
          <dgm:resizeHandles val="exact"/>
        </dgm:presLayoutVars>
      </dgm:prSet>
      <dgm:spPr/>
    </dgm:pt>
    <dgm:pt modelId="{E6B207CF-0003-4E30-A283-A8ED544A881D}" type="pres">
      <dgm:prSet presAssocID="{09E6CAD0-E138-4F85-A011-5AA1D597180A}" presName="compNode" presStyleCnt="0"/>
      <dgm:spPr/>
    </dgm:pt>
    <dgm:pt modelId="{8B74398D-B7BF-4037-8CE9-6DEB71E3608F}" type="pres">
      <dgm:prSet presAssocID="{09E6CAD0-E138-4F85-A011-5AA1D597180A}" presName="bgRect" presStyleLbl="bgShp" presStyleIdx="0" presStyleCnt="2"/>
      <dgm:spPr/>
    </dgm:pt>
    <dgm:pt modelId="{A06A4D61-B043-40B6-B4B7-16A37C5C3981}" type="pres">
      <dgm:prSet presAssocID="{09E6CAD0-E138-4F85-A011-5AA1D59718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38F1F53C-5428-4300-8F82-BBBF27705F85}" type="pres">
      <dgm:prSet presAssocID="{09E6CAD0-E138-4F85-A011-5AA1D597180A}" presName="spaceRect" presStyleCnt="0"/>
      <dgm:spPr/>
    </dgm:pt>
    <dgm:pt modelId="{3E9D258C-5D5C-4CC6-8624-558739595F8A}" type="pres">
      <dgm:prSet presAssocID="{09E6CAD0-E138-4F85-A011-5AA1D597180A}" presName="parTx" presStyleLbl="revTx" presStyleIdx="0" presStyleCnt="2">
        <dgm:presLayoutVars>
          <dgm:chMax val="0"/>
          <dgm:chPref val="0"/>
        </dgm:presLayoutVars>
      </dgm:prSet>
      <dgm:spPr/>
    </dgm:pt>
    <dgm:pt modelId="{14F15948-C29D-4CC2-A86E-9470DD51BAA1}" type="pres">
      <dgm:prSet presAssocID="{2CF0F0D8-50A9-473D-A5BC-839E287936FC}" presName="sibTrans" presStyleCnt="0"/>
      <dgm:spPr/>
    </dgm:pt>
    <dgm:pt modelId="{0F096E88-E337-4E5C-8CC8-9E7469E5678F}" type="pres">
      <dgm:prSet presAssocID="{E14934F5-5875-44C0-ACC1-7DD7AC9E085E}" presName="compNode" presStyleCnt="0"/>
      <dgm:spPr/>
    </dgm:pt>
    <dgm:pt modelId="{CDEA7474-257C-43D4-9DC0-8A49581F1E81}" type="pres">
      <dgm:prSet presAssocID="{E14934F5-5875-44C0-ACC1-7DD7AC9E085E}" presName="bgRect" presStyleLbl="bgShp" presStyleIdx="1" presStyleCnt="2"/>
      <dgm:spPr/>
    </dgm:pt>
    <dgm:pt modelId="{AAA0ED8E-E407-459F-AEFF-15B00E127BC0}" type="pres">
      <dgm:prSet presAssocID="{E14934F5-5875-44C0-ACC1-7DD7AC9E08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FC7F1A5-9AB8-4B26-A224-89F5792BCCDA}" type="pres">
      <dgm:prSet presAssocID="{E14934F5-5875-44C0-ACC1-7DD7AC9E085E}" presName="spaceRect" presStyleCnt="0"/>
      <dgm:spPr/>
    </dgm:pt>
    <dgm:pt modelId="{7CDD66EC-75ED-4F9B-BAF3-213A3A3CE33B}" type="pres">
      <dgm:prSet presAssocID="{E14934F5-5875-44C0-ACC1-7DD7AC9E08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76C30C-5FA5-4C64-B5AE-0AB208C69071}" srcId="{3EA6B1D2-75C9-46B8-87DE-36B1EDD15F43}" destId="{E14934F5-5875-44C0-ACC1-7DD7AC9E085E}" srcOrd="1" destOrd="0" parTransId="{99F2D938-9ACD-48DC-AC5D-9A452AFBFFAF}" sibTransId="{5BF2BF6B-3668-410A-ABC4-7FECE2AF1339}"/>
    <dgm:cxn modelId="{52C34A21-B6A9-43A9-8347-C6D8C6BFE6BD}" type="presOf" srcId="{3EA6B1D2-75C9-46B8-87DE-36B1EDD15F43}" destId="{C98FDC42-2E4F-4D6B-9FBA-63498C239A7E}" srcOrd="0" destOrd="0" presId="urn:microsoft.com/office/officeart/2018/2/layout/IconVerticalSolidList"/>
    <dgm:cxn modelId="{03DA1968-5843-4E0E-846B-5E212293E356}" type="presOf" srcId="{09E6CAD0-E138-4F85-A011-5AA1D597180A}" destId="{3E9D258C-5D5C-4CC6-8624-558739595F8A}" srcOrd="0" destOrd="0" presId="urn:microsoft.com/office/officeart/2018/2/layout/IconVerticalSolidList"/>
    <dgm:cxn modelId="{AC46A8D0-FCB0-4EF7-9F4C-8B800AEC9874}" srcId="{3EA6B1D2-75C9-46B8-87DE-36B1EDD15F43}" destId="{09E6CAD0-E138-4F85-A011-5AA1D597180A}" srcOrd="0" destOrd="0" parTransId="{E0AC8984-8571-4B26-99EA-83458936D6C4}" sibTransId="{2CF0F0D8-50A9-473D-A5BC-839E287936FC}"/>
    <dgm:cxn modelId="{C8E5D0EC-F860-49EF-8A38-3E34E419CE1F}" type="presOf" srcId="{E14934F5-5875-44C0-ACC1-7DD7AC9E085E}" destId="{7CDD66EC-75ED-4F9B-BAF3-213A3A3CE33B}" srcOrd="0" destOrd="0" presId="urn:microsoft.com/office/officeart/2018/2/layout/IconVerticalSolidList"/>
    <dgm:cxn modelId="{19FE561C-E151-4357-A350-411832F85110}" type="presParOf" srcId="{C98FDC42-2E4F-4D6B-9FBA-63498C239A7E}" destId="{E6B207CF-0003-4E30-A283-A8ED544A881D}" srcOrd="0" destOrd="0" presId="urn:microsoft.com/office/officeart/2018/2/layout/IconVerticalSolidList"/>
    <dgm:cxn modelId="{BACB52B0-F1B9-45E8-8A79-763B38E7A8B0}" type="presParOf" srcId="{E6B207CF-0003-4E30-A283-A8ED544A881D}" destId="{8B74398D-B7BF-4037-8CE9-6DEB71E3608F}" srcOrd="0" destOrd="0" presId="urn:microsoft.com/office/officeart/2018/2/layout/IconVerticalSolidList"/>
    <dgm:cxn modelId="{2EFFB464-6038-425E-9F25-3212B3442323}" type="presParOf" srcId="{E6B207CF-0003-4E30-A283-A8ED544A881D}" destId="{A06A4D61-B043-40B6-B4B7-16A37C5C3981}" srcOrd="1" destOrd="0" presId="urn:microsoft.com/office/officeart/2018/2/layout/IconVerticalSolidList"/>
    <dgm:cxn modelId="{B9328DF8-6D3E-4EE4-BBFE-A45326356E02}" type="presParOf" srcId="{E6B207CF-0003-4E30-A283-A8ED544A881D}" destId="{38F1F53C-5428-4300-8F82-BBBF27705F85}" srcOrd="2" destOrd="0" presId="urn:microsoft.com/office/officeart/2018/2/layout/IconVerticalSolidList"/>
    <dgm:cxn modelId="{E179A6EC-29B6-4E3C-89D8-6216129ECCB7}" type="presParOf" srcId="{E6B207CF-0003-4E30-A283-A8ED544A881D}" destId="{3E9D258C-5D5C-4CC6-8624-558739595F8A}" srcOrd="3" destOrd="0" presId="urn:microsoft.com/office/officeart/2018/2/layout/IconVerticalSolidList"/>
    <dgm:cxn modelId="{A62AA192-FDA9-4A56-9204-05886011D5BB}" type="presParOf" srcId="{C98FDC42-2E4F-4D6B-9FBA-63498C239A7E}" destId="{14F15948-C29D-4CC2-A86E-9470DD51BAA1}" srcOrd="1" destOrd="0" presId="urn:microsoft.com/office/officeart/2018/2/layout/IconVerticalSolidList"/>
    <dgm:cxn modelId="{9EB75B5B-B147-41AF-AB26-848B2C357366}" type="presParOf" srcId="{C98FDC42-2E4F-4D6B-9FBA-63498C239A7E}" destId="{0F096E88-E337-4E5C-8CC8-9E7469E5678F}" srcOrd="2" destOrd="0" presId="urn:microsoft.com/office/officeart/2018/2/layout/IconVerticalSolidList"/>
    <dgm:cxn modelId="{221A86AD-6CF3-455F-BED3-A31A79326CAD}" type="presParOf" srcId="{0F096E88-E337-4E5C-8CC8-9E7469E5678F}" destId="{CDEA7474-257C-43D4-9DC0-8A49581F1E81}" srcOrd="0" destOrd="0" presId="urn:microsoft.com/office/officeart/2018/2/layout/IconVerticalSolidList"/>
    <dgm:cxn modelId="{385BCAB5-3464-4136-B990-7C48723B0188}" type="presParOf" srcId="{0F096E88-E337-4E5C-8CC8-9E7469E5678F}" destId="{AAA0ED8E-E407-459F-AEFF-15B00E127BC0}" srcOrd="1" destOrd="0" presId="urn:microsoft.com/office/officeart/2018/2/layout/IconVerticalSolidList"/>
    <dgm:cxn modelId="{331BC6E9-A2A7-4932-B0B7-59448BAC34F2}" type="presParOf" srcId="{0F096E88-E337-4E5C-8CC8-9E7469E5678F}" destId="{CFC7F1A5-9AB8-4B26-A224-89F5792BCCDA}" srcOrd="2" destOrd="0" presId="urn:microsoft.com/office/officeart/2018/2/layout/IconVerticalSolidList"/>
    <dgm:cxn modelId="{A1FFA98B-4DA0-4D73-A48C-642DBB602869}" type="presParOf" srcId="{0F096E88-E337-4E5C-8CC8-9E7469E5678F}" destId="{7CDD66EC-75ED-4F9B-BAF3-213A3A3CE3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029CBD-0298-4DEA-8507-B8996AE6B2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173BC4-0922-4FD3-89D5-883BCC118E01}">
      <dgm:prSet/>
      <dgm:spPr/>
      <dgm:t>
        <a:bodyPr/>
        <a:lstStyle/>
        <a:p>
          <a:r>
            <a:rPr lang="en-US" baseline="0"/>
            <a:t>- No power / no POST</a:t>
          </a:r>
          <a:endParaRPr lang="en-US"/>
        </a:p>
      </dgm:t>
    </dgm:pt>
    <dgm:pt modelId="{5BDAF4A4-111E-45B2-8039-1B0A77946ABE}" type="parTrans" cxnId="{E26A39A7-B040-453A-A954-F37441A35FB9}">
      <dgm:prSet/>
      <dgm:spPr/>
      <dgm:t>
        <a:bodyPr/>
        <a:lstStyle/>
        <a:p>
          <a:endParaRPr lang="en-US"/>
        </a:p>
      </dgm:t>
    </dgm:pt>
    <dgm:pt modelId="{E4524950-5625-4B85-BD0F-052835FC8ECE}" type="sibTrans" cxnId="{E26A39A7-B040-453A-A954-F37441A35FB9}">
      <dgm:prSet/>
      <dgm:spPr/>
      <dgm:t>
        <a:bodyPr/>
        <a:lstStyle/>
        <a:p>
          <a:endParaRPr lang="en-US"/>
        </a:p>
      </dgm:t>
    </dgm:pt>
    <dgm:pt modelId="{C6A947E5-BB41-40BD-86A5-4A938FB440A1}">
      <dgm:prSet/>
      <dgm:spPr/>
      <dgm:t>
        <a:bodyPr/>
        <a:lstStyle/>
        <a:p>
          <a:r>
            <a:rPr lang="en-US" baseline="0"/>
            <a:t>- Random shutdowns</a:t>
          </a:r>
          <a:endParaRPr lang="en-US"/>
        </a:p>
      </dgm:t>
    </dgm:pt>
    <dgm:pt modelId="{A7A4A6E6-3BC3-4D92-8D19-4AADFE1291DB}" type="parTrans" cxnId="{895C0A1F-0488-44E4-936C-4A27D0BDB13F}">
      <dgm:prSet/>
      <dgm:spPr/>
      <dgm:t>
        <a:bodyPr/>
        <a:lstStyle/>
        <a:p>
          <a:endParaRPr lang="en-US"/>
        </a:p>
      </dgm:t>
    </dgm:pt>
    <dgm:pt modelId="{25E84A6D-D647-4761-AD6A-C6C9CAAF9119}" type="sibTrans" cxnId="{895C0A1F-0488-44E4-936C-4A27D0BDB13F}">
      <dgm:prSet/>
      <dgm:spPr/>
      <dgm:t>
        <a:bodyPr/>
        <a:lstStyle/>
        <a:p>
          <a:endParaRPr lang="en-US"/>
        </a:p>
      </dgm:t>
    </dgm:pt>
    <dgm:pt modelId="{4E7F1716-724B-4A5F-A3BC-436A1135EE26}">
      <dgm:prSet/>
      <dgm:spPr/>
      <dgm:t>
        <a:bodyPr/>
        <a:lstStyle/>
        <a:p>
          <a:r>
            <a:rPr lang="en-US" baseline="0"/>
            <a:t>- Burning smell / smoke</a:t>
          </a:r>
          <a:endParaRPr lang="en-US"/>
        </a:p>
      </dgm:t>
    </dgm:pt>
    <dgm:pt modelId="{15371FDE-29CD-4B43-9BA8-61A426052F94}" type="parTrans" cxnId="{C5FB85C9-C245-4C6A-979F-6A91D8F8A60F}">
      <dgm:prSet/>
      <dgm:spPr/>
      <dgm:t>
        <a:bodyPr/>
        <a:lstStyle/>
        <a:p>
          <a:endParaRPr lang="en-US"/>
        </a:p>
      </dgm:t>
    </dgm:pt>
    <dgm:pt modelId="{EF92D963-A965-4BA4-9C58-AB574FC00294}" type="sibTrans" cxnId="{C5FB85C9-C245-4C6A-979F-6A91D8F8A60F}">
      <dgm:prSet/>
      <dgm:spPr/>
      <dgm:t>
        <a:bodyPr/>
        <a:lstStyle/>
        <a:p>
          <a:endParaRPr lang="en-US"/>
        </a:p>
      </dgm:t>
    </dgm:pt>
    <dgm:pt modelId="{92B6F4A9-76A7-4791-A35E-AD689F7F51D9}">
      <dgm:prSet/>
      <dgm:spPr/>
      <dgm:t>
        <a:bodyPr/>
        <a:lstStyle/>
        <a:p>
          <a:r>
            <a:rPr lang="en-US" baseline="0"/>
            <a:t>- Loud/unusual fan noise</a:t>
          </a:r>
          <a:endParaRPr lang="en-US"/>
        </a:p>
      </dgm:t>
    </dgm:pt>
    <dgm:pt modelId="{EC7F1B56-446A-4814-B28C-DAE75DB5F226}" type="parTrans" cxnId="{B62AE373-EF05-47A4-8B17-DC96E7D105AB}">
      <dgm:prSet/>
      <dgm:spPr/>
      <dgm:t>
        <a:bodyPr/>
        <a:lstStyle/>
        <a:p>
          <a:endParaRPr lang="en-US"/>
        </a:p>
      </dgm:t>
    </dgm:pt>
    <dgm:pt modelId="{547DAF5C-DA3A-4DF9-BAD2-A9598FD5F384}" type="sibTrans" cxnId="{B62AE373-EF05-47A4-8B17-DC96E7D105AB}">
      <dgm:prSet/>
      <dgm:spPr/>
      <dgm:t>
        <a:bodyPr/>
        <a:lstStyle/>
        <a:p>
          <a:endParaRPr lang="en-US"/>
        </a:p>
      </dgm:t>
    </dgm:pt>
    <dgm:pt modelId="{791688BD-7ABC-45B4-9E28-DA9B2F136BE7}">
      <dgm:prSet/>
      <dgm:spPr/>
      <dgm:t>
        <a:bodyPr/>
        <a:lstStyle/>
        <a:p>
          <a:r>
            <a:rPr lang="en-US" baseline="0"/>
            <a:t>- Visible damage (bulging capacitors, scorch marks)</a:t>
          </a:r>
          <a:endParaRPr lang="en-US"/>
        </a:p>
      </dgm:t>
    </dgm:pt>
    <dgm:pt modelId="{1B5D6B71-3E9A-4D06-91DF-F925F68B5E68}" type="parTrans" cxnId="{ED0E9892-25BD-42CB-97EA-50AEFA00C680}">
      <dgm:prSet/>
      <dgm:spPr/>
      <dgm:t>
        <a:bodyPr/>
        <a:lstStyle/>
        <a:p>
          <a:endParaRPr lang="en-US"/>
        </a:p>
      </dgm:t>
    </dgm:pt>
    <dgm:pt modelId="{9570036D-015A-4BA1-BF55-94903D283F5D}" type="sibTrans" cxnId="{ED0E9892-25BD-42CB-97EA-50AEFA00C680}">
      <dgm:prSet/>
      <dgm:spPr/>
      <dgm:t>
        <a:bodyPr/>
        <a:lstStyle/>
        <a:p>
          <a:endParaRPr lang="en-US"/>
        </a:p>
      </dgm:t>
    </dgm:pt>
    <dgm:pt modelId="{59394846-4657-46DF-8B0B-0EBA11D64033}" type="pres">
      <dgm:prSet presAssocID="{FE029CBD-0298-4DEA-8507-B8996AE6B208}" presName="vert0" presStyleCnt="0">
        <dgm:presLayoutVars>
          <dgm:dir/>
          <dgm:animOne val="branch"/>
          <dgm:animLvl val="lvl"/>
        </dgm:presLayoutVars>
      </dgm:prSet>
      <dgm:spPr/>
    </dgm:pt>
    <dgm:pt modelId="{90343A96-A67A-41CD-BFE7-01570494F7E5}" type="pres">
      <dgm:prSet presAssocID="{03173BC4-0922-4FD3-89D5-883BCC118E01}" presName="thickLine" presStyleLbl="alignNode1" presStyleIdx="0" presStyleCnt="5"/>
      <dgm:spPr/>
    </dgm:pt>
    <dgm:pt modelId="{B5E49273-6F1A-4F06-9768-520AF4FBC18C}" type="pres">
      <dgm:prSet presAssocID="{03173BC4-0922-4FD3-89D5-883BCC118E01}" presName="horz1" presStyleCnt="0"/>
      <dgm:spPr/>
    </dgm:pt>
    <dgm:pt modelId="{5D7F0A1B-AC33-43ED-82E9-6CF998B87B50}" type="pres">
      <dgm:prSet presAssocID="{03173BC4-0922-4FD3-89D5-883BCC118E01}" presName="tx1" presStyleLbl="revTx" presStyleIdx="0" presStyleCnt="5"/>
      <dgm:spPr/>
    </dgm:pt>
    <dgm:pt modelId="{BA24C2C0-681A-4A76-8411-845D83E228A5}" type="pres">
      <dgm:prSet presAssocID="{03173BC4-0922-4FD3-89D5-883BCC118E01}" presName="vert1" presStyleCnt="0"/>
      <dgm:spPr/>
    </dgm:pt>
    <dgm:pt modelId="{08E8DB82-93B4-4811-97A1-05C44567A203}" type="pres">
      <dgm:prSet presAssocID="{C6A947E5-BB41-40BD-86A5-4A938FB440A1}" presName="thickLine" presStyleLbl="alignNode1" presStyleIdx="1" presStyleCnt="5"/>
      <dgm:spPr/>
    </dgm:pt>
    <dgm:pt modelId="{501857EB-CD27-442C-B64D-1508E84A69C3}" type="pres">
      <dgm:prSet presAssocID="{C6A947E5-BB41-40BD-86A5-4A938FB440A1}" presName="horz1" presStyleCnt="0"/>
      <dgm:spPr/>
    </dgm:pt>
    <dgm:pt modelId="{05F8753A-0CE4-4586-8AC6-5E468E45E790}" type="pres">
      <dgm:prSet presAssocID="{C6A947E5-BB41-40BD-86A5-4A938FB440A1}" presName="tx1" presStyleLbl="revTx" presStyleIdx="1" presStyleCnt="5"/>
      <dgm:spPr/>
    </dgm:pt>
    <dgm:pt modelId="{F4314BCA-1F9B-489C-B46F-2F344765B640}" type="pres">
      <dgm:prSet presAssocID="{C6A947E5-BB41-40BD-86A5-4A938FB440A1}" presName="vert1" presStyleCnt="0"/>
      <dgm:spPr/>
    </dgm:pt>
    <dgm:pt modelId="{E566A591-C58E-4917-984B-EE82F012BDAB}" type="pres">
      <dgm:prSet presAssocID="{4E7F1716-724B-4A5F-A3BC-436A1135EE26}" presName="thickLine" presStyleLbl="alignNode1" presStyleIdx="2" presStyleCnt="5"/>
      <dgm:spPr/>
    </dgm:pt>
    <dgm:pt modelId="{4DF68D31-B2EB-477D-A8BE-B9786B33682F}" type="pres">
      <dgm:prSet presAssocID="{4E7F1716-724B-4A5F-A3BC-436A1135EE26}" presName="horz1" presStyleCnt="0"/>
      <dgm:spPr/>
    </dgm:pt>
    <dgm:pt modelId="{C1CDF229-40C2-4C6C-9875-CD8FF6588850}" type="pres">
      <dgm:prSet presAssocID="{4E7F1716-724B-4A5F-A3BC-436A1135EE26}" presName="tx1" presStyleLbl="revTx" presStyleIdx="2" presStyleCnt="5"/>
      <dgm:spPr/>
    </dgm:pt>
    <dgm:pt modelId="{9CCC2DA2-8C10-4EB7-9D4B-E1BA8C9DFAE3}" type="pres">
      <dgm:prSet presAssocID="{4E7F1716-724B-4A5F-A3BC-436A1135EE26}" presName="vert1" presStyleCnt="0"/>
      <dgm:spPr/>
    </dgm:pt>
    <dgm:pt modelId="{53329AD9-3D1A-4ADD-AD8A-DDBAB66CF1EF}" type="pres">
      <dgm:prSet presAssocID="{92B6F4A9-76A7-4791-A35E-AD689F7F51D9}" presName="thickLine" presStyleLbl="alignNode1" presStyleIdx="3" presStyleCnt="5"/>
      <dgm:spPr/>
    </dgm:pt>
    <dgm:pt modelId="{7CF05640-B705-41AE-8EED-D87D87D3BA6A}" type="pres">
      <dgm:prSet presAssocID="{92B6F4A9-76A7-4791-A35E-AD689F7F51D9}" presName="horz1" presStyleCnt="0"/>
      <dgm:spPr/>
    </dgm:pt>
    <dgm:pt modelId="{CD6551E3-37BF-4806-895F-8C97ED11B156}" type="pres">
      <dgm:prSet presAssocID="{92B6F4A9-76A7-4791-A35E-AD689F7F51D9}" presName="tx1" presStyleLbl="revTx" presStyleIdx="3" presStyleCnt="5"/>
      <dgm:spPr/>
    </dgm:pt>
    <dgm:pt modelId="{DC2F3F4A-B22E-4271-BE35-399D5A49E4C7}" type="pres">
      <dgm:prSet presAssocID="{92B6F4A9-76A7-4791-A35E-AD689F7F51D9}" presName="vert1" presStyleCnt="0"/>
      <dgm:spPr/>
    </dgm:pt>
    <dgm:pt modelId="{7CE81F96-A4E8-4704-B7F4-9A39322EA6B1}" type="pres">
      <dgm:prSet presAssocID="{791688BD-7ABC-45B4-9E28-DA9B2F136BE7}" presName="thickLine" presStyleLbl="alignNode1" presStyleIdx="4" presStyleCnt="5"/>
      <dgm:spPr/>
    </dgm:pt>
    <dgm:pt modelId="{7BC09B57-D544-49DC-8BF1-FDBAA40AE706}" type="pres">
      <dgm:prSet presAssocID="{791688BD-7ABC-45B4-9E28-DA9B2F136BE7}" presName="horz1" presStyleCnt="0"/>
      <dgm:spPr/>
    </dgm:pt>
    <dgm:pt modelId="{633AD230-2FA8-4229-B684-E50D5ACEA230}" type="pres">
      <dgm:prSet presAssocID="{791688BD-7ABC-45B4-9E28-DA9B2F136BE7}" presName="tx1" presStyleLbl="revTx" presStyleIdx="4" presStyleCnt="5"/>
      <dgm:spPr/>
    </dgm:pt>
    <dgm:pt modelId="{F3308E74-C5F0-4E8C-8394-1F0BB761FF0C}" type="pres">
      <dgm:prSet presAssocID="{791688BD-7ABC-45B4-9E28-DA9B2F136BE7}" presName="vert1" presStyleCnt="0"/>
      <dgm:spPr/>
    </dgm:pt>
  </dgm:ptLst>
  <dgm:cxnLst>
    <dgm:cxn modelId="{895C0A1F-0488-44E4-936C-4A27D0BDB13F}" srcId="{FE029CBD-0298-4DEA-8507-B8996AE6B208}" destId="{C6A947E5-BB41-40BD-86A5-4A938FB440A1}" srcOrd="1" destOrd="0" parTransId="{A7A4A6E6-3BC3-4D92-8D19-4AADFE1291DB}" sibTransId="{25E84A6D-D647-4761-AD6A-C6C9CAAF9119}"/>
    <dgm:cxn modelId="{E8155052-900B-494E-ADCC-7946D24C3CCF}" type="presOf" srcId="{03173BC4-0922-4FD3-89D5-883BCC118E01}" destId="{5D7F0A1B-AC33-43ED-82E9-6CF998B87B50}" srcOrd="0" destOrd="0" presId="urn:microsoft.com/office/officeart/2008/layout/LinedList"/>
    <dgm:cxn modelId="{B62AE373-EF05-47A4-8B17-DC96E7D105AB}" srcId="{FE029CBD-0298-4DEA-8507-B8996AE6B208}" destId="{92B6F4A9-76A7-4791-A35E-AD689F7F51D9}" srcOrd="3" destOrd="0" parTransId="{EC7F1B56-446A-4814-B28C-DAE75DB5F226}" sibTransId="{547DAF5C-DA3A-4DF9-BAD2-A9598FD5F384}"/>
    <dgm:cxn modelId="{C23F6259-13C7-42EE-A0BA-B4A60D062C9C}" type="presOf" srcId="{C6A947E5-BB41-40BD-86A5-4A938FB440A1}" destId="{05F8753A-0CE4-4586-8AC6-5E468E45E790}" srcOrd="0" destOrd="0" presId="urn:microsoft.com/office/officeart/2008/layout/LinedList"/>
    <dgm:cxn modelId="{ED0E9892-25BD-42CB-97EA-50AEFA00C680}" srcId="{FE029CBD-0298-4DEA-8507-B8996AE6B208}" destId="{791688BD-7ABC-45B4-9E28-DA9B2F136BE7}" srcOrd="4" destOrd="0" parTransId="{1B5D6B71-3E9A-4D06-91DF-F925F68B5E68}" sibTransId="{9570036D-015A-4BA1-BF55-94903D283F5D}"/>
    <dgm:cxn modelId="{E26A39A7-B040-453A-A954-F37441A35FB9}" srcId="{FE029CBD-0298-4DEA-8507-B8996AE6B208}" destId="{03173BC4-0922-4FD3-89D5-883BCC118E01}" srcOrd="0" destOrd="0" parTransId="{5BDAF4A4-111E-45B2-8039-1B0A77946ABE}" sibTransId="{E4524950-5625-4B85-BD0F-052835FC8ECE}"/>
    <dgm:cxn modelId="{A78B68C3-7E32-4FB8-B87E-8CD96D3AC195}" type="presOf" srcId="{92B6F4A9-76A7-4791-A35E-AD689F7F51D9}" destId="{CD6551E3-37BF-4806-895F-8C97ED11B156}" srcOrd="0" destOrd="0" presId="urn:microsoft.com/office/officeart/2008/layout/LinedList"/>
    <dgm:cxn modelId="{C5FB85C9-C245-4C6A-979F-6A91D8F8A60F}" srcId="{FE029CBD-0298-4DEA-8507-B8996AE6B208}" destId="{4E7F1716-724B-4A5F-A3BC-436A1135EE26}" srcOrd="2" destOrd="0" parTransId="{15371FDE-29CD-4B43-9BA8-61A426052F94}" sibTransId="{EF92D963-A965-4BA4-9C58-AB574FC00294}"/>
    <dgm:cxn modelId="{99CB50D7-DDA4-422F-B22E-A6BEAB2C25F1}" type="presOf" srcId="{791688BD-7ABC-45B4-9E28-DA9B2F136BE7}" destId="{633AD230-2FA8-4229-B684-E50D5ACEA230}" srcOrd="0" destOrd="0" presId="urn:microsoft.com/office/officeart/2008/layout/LinedList"/>
    <dgm:cxn modelId="{36E17DDF-8835-4E6C-B756-D6E617AE0A25}" type="presOf" srcId="{FE029CBD-0298-4DEA-8507-B8996AE6B208}" destId="{59394846-4657-46DF-8B0B-0EBA11D64033}" srcOrd="0" destOrd="0" presId="urn:microsoft.com/office/officeart/2008/layout/LinedList"/>
    <dgm:cxn modelId="{49A51EFA-9C80-416A-ABCC-1E89D0BE42FB}" type="presOf" srcId="{4E7F1716-724B-4A5F-A3BC-436A1135EE26}" destId="{C1CDF229-40C2-4C6C-9875-CD8FF6588850}" srcOrd="0" destOrd="0" presId="urn:microsoft.com/office/officeart/2008/layout/LinedList"/>
    <dgm:cxn modelId="{D67D085B-833E-4F4A-8F0C-A132EF5214B2}" type="presParOf" srcId="{59394846-4657-46DF-8B0B-0EBA11D64033}" destId="{90343A96-A67A-41CD-BFE7-01570494F7E5}" srcOrd="0" destOrd="0" presId="urn:microsoft.com/office/officeart/2008/layout/LinedList"/>
    <dgm:cxn modelId="{C9E3711A-6207-4785-879B-3C32C801D3E7}" type="presParOf" srcId="{59394846-4657-46DF-8B0B-0EBA11D64033}" destId="{B5E49273-6F1A-4F06-9768-520AF4FBC18C}" srcOrd="1" destOrd="0" presId="urn:microsoft.com/office/officeart/2008/layout/LinedList"/>
    <dgm:cxn modelId="{1FA2C001-E021-4B22-A817-E28ECC673ABB}" type="presParOf" srcId="{B5E49273-6F1A-4F06-9768-520AF4FBC18C}" destId="{5D7F0A1B-AC33-43ED-82E9-6CF998B87B50}" srcOrd="0" destOrd="0" presId="urn:microsoft.com/office/officeart/2008/layout/LinedList"/>
    <dgm:cxn modelId="{AC3290DD-1EBF-4161-B511-7E283818B060}" type="presParOf" srcId="{B5E49273-6F1A-4F06-9768-520AF4FBC18C}" destId="{BA24C2C0-681A-4A76-8411-845D83E228A5}" srcOrd="1" destOrd="0" presId="urn:microsoft.com/office/officeart/2008/layout/LinedList"/>
    <dgm:cxn modelId="{D8032983-48CE-48C7-9A96-0D24F65B09B6}" type="presParOf" srcId="{59394846-4657-46DF-8B0B-0EBA11D64033}" destId="{08E8DB82-93B4-4811-97A1-05C44567A203}" srcOrd="2" destOrd="0" presId="urn:microsoft.com/office/officeart/2008/layout/LinedList"/>
    <dgm:cxn modelId="{5E5E679A-9B8F-4D57-804B-8F062AD988AE}" type="presParOf" srcId="{59394846-4657-46DF-8B0B-0EBA11D64033}" destId="{501857EB-CD27-442C-B64D-1508E84A69C3}" srcOrd="3" destOrd="0" presId="urn:microsoft.com/office/officeart/2008/layout/LinedList"/>
    <dgm:cxn modelId="{5B7C2BC0-6E7C-4894-8DF4-AACDCA08D0A0}" type="presParOf" srcId="{501857EB-CD27-442C-B64D-1508E84A69C3}" destId="{05F8753A-0CE4-4586-8AC6-5E468E45E790}" srcOrd="0" destOrd="0" presId="urn:microsoft.com/office/officeart/2008/layout/LinedList"/>
    <dgm:cxn modelId="{3432D848-C9F9-42E0-99FC-C636778D574B}" type="presParOf" srcId="{501857EB-CD27-442C-B64D-1508E84A69C3}" destId="{F4314BCA-1F9B-489C-B46F-2F344765B640}" srcOrd="1" destOrd="0" presId="urn:microsoft.com/office/officeart/2008/layout/LinedList"/>
    <dgm:cxn modelId="{34746C7B-8F9E-4B64-B846-523B4B6B5E05}" type="presParOf" srcId="{59394846-4657-46DF-8B0B-0EBA11D64033}" destId="{E566A591-C58E-4917-984B-EE82F012BDAB}" srcOrd="4" destOrd="0" presId="urn:microsoft.com/office/officeart/2008/layout/LinedList"/>
    <dgm:cxn modelId="{772A80A5-6DB3-4CC7-9C6C-533C8AC38F1F}" type="presParOf" srcId="{59394846-4657-46DF-8B0B-0EBA11D64033}" destId="{4DF68D31-B2EB-477D-A8BE-B9786B33682F}" srcOrd="5" destOrd="0" presId="urn:microsoft.com/office/officeart/2008/layout/LinedList"/>
    <dgm:cxn modelId="{9F304367-7044-4C16-AE44-1352CCB21F35}" type="presParOf" srcId="{4DF68D31-B2EB-477D-A8BE-B9786B33682F}" destId="{C1CDF229-40C2-4C6C-9875-CD8FF6588850}" srcOrd="0" destOrd="0" presId="urn:microsoft.com/office/officeart/2008/layout/LinedList"/>
    <dgm:cxn modelId="{F283C9F2-C75D-4FDF-A007-96569C76FBCB}" type="presParOf" srcId="{4DF68D31-B2EB-477D-A8BE-B9786B33682F}" destId="{9CCC2DA2-8C10-4EB7-9D4B-E1BA8C9DFAE3}" srcOrd="1" destOrd="0" presId="urn:microsoft.com/office/officeart/2008/layout/LinedList"/>
    <dgm:cxn modelId="{03425CCF-6223-4C38-9238-A0DB09D46979}" type="presParOf" srcId="{59394846-4657-46DF-8B0B-0EBA11D64033}" destId="{53329AD9-3D1A-4ADD-AD8A-DDBAB66CF1EF}" srcOrd="6" destOrd="0" presId="urn:microsoft.com/office/officeart/2008/layout/LinedList"/>
    <dgm:cxn modelId="{ECEA7424-4EE8-4AA3-924F-4BFF15AC8DB5}" type="presParOf" srcId="{59394846-4657-46DF-8B0B-0EBA11D64033}" destId="{7CF05640-B705-41AE-8EED-D87D87D3BA6A}" srcOrd="7" destOrd="0" presId="urn:microsoft.com/office/officeart/2008/layout/LinedList"/>
    <dgm:cxn modelId="{A82334FC-C00F-46FD-AFE4-A8492A1BC0DF}" type="presParOf" srcId="{7CF05640-B705-41AE-8EED-D87D87D3BA6A}" destId="{CD6551E3-37BF-4806-895F-8C97ED11B156}" srcOrd="0" destOrd="0" presId="urn:microsoft.com/office/officeart/2008/layout/LinedList"/>
    <dgm:cxn modelId="{C3D374CA-9AD2-4619-8938-C156F017554B}" type="presParOf" srcId="{7CF05640-B705-41AE-8EED-D87D87D3BA6A}" destId="{DC2F3F4A-B22E-4271-BE35-399D5A49E4C7}" srcOrd="1" destOrd="0" presId="urn:microsoft.com/office/officeart/2008/layout/LinedList"/>
    <dgm:cxn modelId="{0E78D468-611F-4327-BF07-1B78D5A4E002}" type="presParOf" srcId="{59394846-4657-46DF-8B0B-0EBA11D64033}" destId="{7CE81F96-A4E8-4704-B7F4-9A39322EA6B1}" srcOrd="8" destOrd="0" presId="urn:microsoft.com/office/officeart/2008/layout/LinedList"/>
    <dgm:cxn modelId="{B4B4A8CC-7839-4D3F-A783-0148F7F9235B}" type="presParOf" srcId="{59394846-4657-46DF-8B0B-0EBA11D64033}" destId="{7BC09B57-D544-49DC-8BF1-FDBAA40AE706}" srcOrd="9" destOrd="0" presId="urn:microsoft.com/office/officeart/2008/layout/LinedList"/>
    <dgm:cxn modelId="{B9B0AAC5-00AB-4754-9401-5EBBBE142C5A}" type="presParOf" srcId="{7BC09B57-D544-49DC-8BF1-FDBAA40AE706}" destId="{633AD230-2FA8-4229-B684-E50D5ACEA230}" srcOrd="0" destOrd="0" presId="urn:microsoft.com/office/officeart/2008/layout/LinedList"/>
    <dgm:cxn modelId="{1D9B94C2-D633-4075-B667-4BA73D1C0E38}" type="presParOf" srcId="{7BC09B57-D544-49DC-8BF1-FDBAA40AE706}" destId="{F3308E74-C5F0-4E8C-8394-1F0BB761FF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76D9-8203-4005-A87D-0C08502F7C3A}">
      <dsp:nvSpPr>
        <dsp:cNvPr id="0" name=""/>
        <dsp:cNvSpPr/>
      </dsp:nvSpPr>
      <dsp:spPr>
        <a:xfrm>
          <a:off x="0" y="705062"/>
          <a:ext cx="6683374" cy="7300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Objectives:</a:t>
          </a:r>
          <a:endParaRPr lang="en-US" sz="3200" kern="1200"/>
        </a:p>
      </dsp:txBody>
      <dsp:txXfrm>
        <a:off x="35640" y="740702"/>
        <a:ext cx="6612094" cy="658799"/>
      </dsp:txXfrm>
    </dsp:sp>
    <dsp:sp modelId="{046D6E1E-EFFC-4B12-83B5-B412E29BFCBE}">
      <dsp:nvSpPr>
        <dsp:cNvPr id="0" name=""/>
        <dsp:cNvSpPr/>
      </dsp:nvSpPr>
      <dsp:spPr>
        <a:xfrm>
          <a:off x="0" y="1527302"/>
          <a:ext cx="6683374" cy="730079"/>
        </a:xfrm>
        <a:prstGeom prst="roundRect">
          <a:avLst/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- Identify PSU failure symptoms</a:t>
          </a:r>
          <a:endParaRPr lang="en-US" sz="3200" kern="1200"/>
        </a:p>
      </dsp:txBody>
      <dsp:txXfrm>
        <a:off x="35640" y="1562942"/>
        <a:ext cx="6612094" cy="658799"/>
      </dsp:txXfrm>
    </dsp:sp>
    <dsp:sp modelId="{FC8EC0C6-31B7-4FF0-96E2-8275848E837E}">
      <dsp:nvSpPr>
        <dsp:cNvPr id="0" name=""/>
        <dsp:cNvSpPr/>
      </dsp:nvSpPr>
      <dsp:spPr>
        <a:xfrm>
          <a:off x="0" y="2349542"/>
          <a:ext cx="6683374" cy="730079"/>
        </a:xfrm>
        <a:prstGeom prst="roundRect">
          <a:avLst/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- Apply troubleshooting tools/methods</a:t>
          </a:r>
          <a:endParaRPr lang="en-US" sz="3200" kern="1200"/>
        </a:p>
      </dsp:txBody>
      <dsp:txXfrm>
        <a:off x="35640" y="2385182"/>
        <a:ext cx="6612094" cy="658799"/>
      </dsp:txXfrm>
    </dsp:sp>
    <dsp:sp modelId="{0BAA83A2-13C9-4515-88FB-E8917056F4F7}">
      <dsp:nvSpPr>
        <dsp:cNvPr id="0" name=""/>
        <dsp:cNvSpPr/>
      </dsp:nvSpPr>
      <dsp:spPr>
        <a:xfrm>
          <a:off x="0" y="3171782"/>
          <a:ext cx="6683374" cy="730079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- Practice A+ style scenario reasoning</a:t>
          </a:r>
          <a:endParaRPr lang="en-US" sz="3200" kern="1200"/>
        </a:p>
      </dsp:txBody>
      <dsp:txXfrm>
        <a:off x="35640" y="3207422"/>
        <a:ext cx="6612094" cy="658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4398D-B7BF-4037-8CE9-6DEB71E3608F}">
      <dsp:nvSpPr>
        <dsp:cNvPr id="0" name=""/>
        <dsp:cNvSpPr/>
      </dsp:nvSpPr>
      <dsp:spPr>
        <a:xfrm>
          <a:off x="0" y="748625"/>
          <a:ext cx="6683374" cy="13820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A4D61-B043-40B6-B4B7-16A37C5C3981}">
      <dsp:nvSpPr>
        <dsp:cNvPr id="0" name=""/>
        <dsp:cNvSpPr/>
      </dsp:nvSpPr>
      <dsp:spPr>
        <a:xfrm>
          <a:off x="418078" y="1059592"/>
          <a:ext cx="760142" cy="760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D258C-5D5C-4CC6-8624-558739595F8A}">
      <dsp:nvSpPr>
        <dsp:cNvPr id="0" name=""/>
        <dsp:cNvSpPr/>
      </dsp:nvSpPr>
      <dsp:spPr>
        <a:xfrm>
          <a:off x="1596299" y="748625"/>
          <a:ext cx="5087075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Prompt: 'What happens when a PSU begins to fail? What symptoms would you expect?'</a:t>
          </a:r>
          <a:endParaRPr lang="en-US" sz="2500" kern="1200"/>
        </a:p>
      </dsp:txBody>
      <dsp:txXfrm>
        <a:off x="1596299" y="748625"/>
        <a:ext cx="5087075" cy="1382077"/>
      </dsp:txXfrm>
    </dsp:sp>
    <dsp:sp modelId="{CDEA7474-257C-43D4-9DC0-8A49581F1E81}">
      <dsp:nvSpPr>
        <dsp:cNvPr id="0" name=""/>
        <dsp:cNvSpPr/>
      </dsp:nvSpPr>
      <dsp:spPr>
        <a:xfrm>
          <a:off x="0" y="2476222"/>
          <a:ext cx="6683374" cy="13820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0ED8E-E407-459F-AEFF-15B00E127BC0}">
      <dsp:nvSpPr>
        <dsp:cNvPr id="0" name=""/>
        <dsp:cNvSpPr/>
      </dsp:nvSpPr>
      <dsp:spPr>
        <a:xfrm>
          <a:off x="418078" y="2787189"/>
          <a:ext cx="760142" cy="760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D66EC-75ED-4F9B-BAF3-213A3A3CE33B}">
      <dsp:nvSpPr>
        <dsp:cNvPr id="0" name=""/>
        <dsp:cNvSpPr/>
      </dsp:nvSpPr>
      <dsp:spPr>
        <a:xfrm>
          <a:off x="1596299" y="2476222"/>
          <a:ext cx="5087075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brainstorm examples.</a:t>
          </a:r>
          <a:endParaRPr lang="en-US" sz="2500" kern="1200" dirty="0"/>
        </a:p>
      </dsp:txBody>
      <dsp:txXfrm>
        <a:off x="1596299" y="2476222"/>
        <a:ext cx="5087075" cy="1382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43A96-A67A-41CD-BFE7-01570494F7E5}">
      <dsp:nvSpPr>
        <dsp:cNvPr id="0" name=""/>
        <dsp:cNvSpPr/>
      </dsp:nvSpPr>
      <dsp:spPr>
        <a:xfrm>
          <a:off x="0" y="41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F0A1B-AC33-43ED-82E9-6CF998B87B50}">
      <dsp:nvSpPr>
        <dsp:cNvPr id="0" name=""/>
        <dsp:cNvSpPr/>
      </dsp:nvSpPr>
      <dsp:spPr>
        <a:xfrm>
          <a:off x="0" y="417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- No power / no POST</a:t>
          </a:r>
          <a:endParaRPr lang="en-US" sz="3400" kern="1200"/>
        </a:p>
      </dsp:txBody>
      <dsp:txXfrm>
        <a:off x="0" y="417"/>
        <a:ext cx="10364452" cy="684654"/>
      </dsp:txXfrm>
    </dsp:sp>
    <dsp:sp modelId="{08E8DB82-93B4-4811-97A1-05C44567A203}">
      <dsp:nvSpPr>
        <dsp:cNvPr id="0" name=""/>
        <dsp:cNvSpPr/>
      </dsp:nvSpPr>
      <dsp:spPr>
        <a:xfrm>
          <a:off x="0" y="68507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8753A-0CE4-4586-8AC6-5E468E45E790}">
      <dsp:nvSpPr>
        <dsp:cNvPr id="0" name=""/>
        <dsp:cNvSpPr/>
      </dsp:nvSpPr>
      <dsp:spPr>
        <a:xfrm>
          <a:off x="0" y="685072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- Random shutdowns</a:t>
          </a:r>
          <a:endParaRPr lang="en-US" sz="3400" kern="1200"/>
        </a:p>
      </dsp:txBody>
      <dsp:txXfrm>
        <a:off x="0" y="685072"/>
        <a:ext cx="10364452" cy="684654"/>
      </dsp:txXfrm>
    </dsp:sp>
    <dsp:sp modelId="{E566A591-C58E-4917-984B-EE82F012BDAB}">
      <dsp:nvSpPr>
        <dsp:cNvPr id="0" name=""/>
        <dsp:cNvSpPr/>
      </dsp:nvSpPr>
      <dsp:spPr>
        <a:xfrm>
          <a:off x="0" y="1369726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DF229-40C2-4C6C-9875-CD8FF6588850}">
      <dsp:nvSpPr>
        <dsp:cNvPr id="0" name=""/>
        <dsp:cNvSpPr/>
      </dsp:nvSpPr>
      <dsp:spPr>
        <a:xfrm>
          <a:off x="0" y="1369726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- Burning smell / smoke</a:t>
          </a:r>
          <a:endParaRPr lang="en-US" sz="3400" kern="1200"/>
        </a:p>
      </dsp:txBody>
      <dsp:txXfrm>
        <a:off x="0" y="1369726"/>
        <a:ext cx="10364452" cy="684654"/>
      </dsp:txXfrm>
    </dsp:sp>
    <dsp:sp modelId="{53329AD9-3D1A-4ADD-AD8A-DDBAB66CF1EF}">
      <dsp:nvSpPr>
        <dsp:cNvPr id="0" name=""/>
        <dsp:cNvSpPr/>
      </dsp:nvSpPr>
      <dsp:spPr>
        <a:xfrm>
          <a:off x="0" y="2054380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551E3-37BF-4806-895F-8C97ED11B156}">
      <dsp:nvSpPr>
        <dsp:cNvPr id="0" name=""/>
        <dsp:cNvSpPr/>
      </dsp:nvSpPr>
      <dsp:spPr>
        <a:xfrm>
          <a:off x="0" y="2054380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- Loud/unusual fan noise</a:t>
          </a:r>
          <a:endParaRPr lang="en-US" sz="3400" kern="1200"/>
        </a:p>
      </dsp:txBody>
      <dsp:txXfrm>
        <a:off x="0" y="2054380"/>
        <a:ext cx="10364452" cy="684654"/>
      </dsp:txXfrm>
    </dsp:sp>
    <dsp:sp modelId="{7CE81F96-A4E8-4704-B7F4-9A39322EA6B1}">
      <dsp:nvSpPr>
        <dsp:cNvPr id="0" name=""/>
        <dsp:cNvSpPr/>
      </dsp:nvSpPr>
      <dsp:spPr>
        <a:xfrm>
          <a:off x="0" y="273903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D230-2FA8-4229-B684-E50D5ACEA230}">
      <dsp:nvSpPr>
        <dsp:cNvPr id="0" name=""/>
        <dsp:cNvSpPr/>
      </dsp:nvSpPr>
      <dsp:spPr>
        <a:xfrm>
          <a:off x="0" y="2739034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- Visible damage (bulging capacitors, scorch marks)</a:t>
          </a:r>
          <a:endParaRPr lang="en-US" sz="3400" kern="1200"/>
        </a:p>
      </dsp:txBody>
      <dsp:txXfrm>
        <a:off x="0" y="2739034"/>
        <a:ext cx="10364452" cy="68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6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872589"/>
            <a:ext cx="9302752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372798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3501" y="887859"/>
            <a:ext cx="729184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66841" y="3120015"/>
            <a:ext cx="7381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68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0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2943357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7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2943357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2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80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4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5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7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3"/>
            <a:ext cx="2553327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3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4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51060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4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3051014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4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609602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09600"/>
            <a:ext cx="550615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72361" y="609601"/>
            <a:ext cx="400780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4"/>
            <a:ext cx="550613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5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_W0bSen8Qjg?feature=oembed" TargetMode="Externa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u_BcMXgws6Y?feature=oembed" TargetMode="Externa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015D9-36A6-9EAD-BFBB-29F72532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PSU Issues</a:t>
            </a:r>
          </a:p>
        </p:txBody>
      </p:sp>
    </p:spTree>
    <p:extLst>
      <p:ext uri="{BB962C8B-B14F-4D97-AF65-F5344CB8AC3E}">
        <p14:creationId xmlns:p14="http://schemas.microsoft.com/office/powerpoint/2010/main" val="104141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dirty="0"/>
              <a:t>✅ Correct Answer: A. Minecraft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In The Legend of Zelda, what is the main character’s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sz="3600" dirty="0"/>
              <a:t>Zelda</a:t>
            </a:r>
            <a:endParaRPr lang="en-US" sz="3600" dirty="0"/>
          </a:p>
          <a:p>
            <a:pPr marL="742950" indent="-742950">
              <a:buFont typeface="+mj-lt"/>
              <a:buAutoNum type="alphaUcPeriod"/>
            </a:pPr>
            <a:r>
              <a:rPr sz="3600" dirty="0"/>
              <a:t>Link</a:t>
            </a:r>
          </a:p>
          <a:p>
            <a:pPr marL="742950" indent="-742950">
              <a:buFont typeface="+mj-lt"/>
              <a:buAutoNum type="alphaUcPeriod"/>
            </a:pPr>
            <a:r>
              <a:rPr sz="3600" dirty="0"/>
              <a:t>Ganon</a:t>
            </a:r>
            <a:endParaRPr lang="en-US" sz="3600" dirty="0"/>
          </a:p>
          <a:p>
            <a:pPr marL="742950" indent="-742950">
              <a:buFont typeface="+mj-lt"/>
              <a:buAutoNum type="alphaUcPeriod"/>
            </a:pPr>
            <a:r>
              <a:rPr sz="3600" dirty="0"/>
              <a:t>Sheik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dirty="0"/>
              <a:t>✅ Correct Answer: B. Link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Which video game first introduced Mario?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sz="3600" dirty="0"/>
              <a:t>Super Mario Bros.</a:t>
            </a:r>
            <a:endParaRPr lang="en-US" sz="3600" dirty="0"/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D</a:t>
            </a:r>
            <a:r>
              <a:rPr sz="3600" dirty="0"/>
              <a:t>onkey Kong</a:t>
            </a:r>
          </a:p>
          <a:p>
            <a:pPr marL="457200" indent="-457200">
              <a:buFont typeface="+mj-lt"/>
              <a:buAutoNum type="alphaUcPeriod"/>
            </a:pPr>
            <a:r>
              <a:rPr sz="3600" dirty="0"/>
              <a:t>Mario Kart</a:t>
            </a:r>
          </a:p>
          <a:p>
            <a:pPr marL="457200" indent="-457200">
              <a:buFont typeface="+mj-lt"/>
              <a:buAutoNum type="alphaUcPeriod"/>
            </a:pPr>
            <a:r>
              <a:rPr sz="3600" dirty="0"/>
              <a:t>Luigi’s Mansion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dirty="0"/>
              <a:t>✅ Correct Answer: B. Donkey Kong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What color is Sonic the Hedgehog?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sz="3600" dirty="0"/>
              <a:t>Blue</a:t>
            </a:r>
          </a:p>
          <a:p>
            <a:pPr marL="457200" indent="-457200">
              <a:buFont typeface="+mj-lt"/>
              <a:buAutoNum type="alphaUcPeriod"/>
            </a:pPr>
            <a:r>
              <a:rPr sz="3600" dirty="0"/>
              <a:t>Red</a:t>
            </a:r>
          </a:p>
          <a:p>
            <a:pPr marL="457200" indent="-457200">
              <a:buFont typeface="+mj-lt"/>
              <a:buAutoNum type="alphaUcPeriod"/>
            </a:pPr>
            <a:r>
              <a:rPr sz="3600" dirty="0"/>
              <a:t>Green</a:t>
            </a:r>
            <a:endParaRPr lang="en-US" sz="3600" dirty="0"/>
          </a:p>
          <a:p>
            <a:pPr marL="457200" indent="-457200">
              <a:buFont typeface="+mj-lt"/>
              <a:buAutoNum type="alphaUcPeriod"/>
            </a:pPr>
            <a:r>
              <a:rPr sz="3600" dirty="0"/>
              <a:t>Yellow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dirty="0"/>
              <a:t>✅ Correct Answer: A. Blue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554C7544-E987-2C3C-3400-BED4BAB504E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17734" y="2731558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Tools for PSU Troubleshooting 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Multimeter: measure voltage</a:t>
            </a:r>
          </a:p>
          <a:p>
            <a:pPr marL="0" indent="0">
              <a:buNone/>
            </a:pPr>
            <a:r>
              <a:rPr lang="en-US"/>
              <a:t>PSU tester: quick functionality check</a:t>
            </a:r>
          </a:p>
          <a:p>
            <a:pPr marL="0" indent="0">
              <a:buNone/>
            </a:pPr>
            <a:r>
              <a:rPr lang="en-US" err="1"/>
              <a:t>nown</a:t>
            </a:r>
            <a:r>
              <a:rPr lang="en-US"/>
              <a:t>-good PSU swap</a:t>
            </a:r>
          </a:p>
          <a:p>
            <a:pPr marL="0" indent="0">
              <a:buNone/>
            </a:pPr>
            <a:r>
              <a:rPr lang="en-US"/>
              <a:t>⚠️ Never open PSU casing (safety risk)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AFAF6438-DE09-2EC1-0F5A-DD74DD379DD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17734" y="2731558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PSU Troubleshooting Lab (20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Scenario Cards:</a:t>
            </a:r>
          </a:p>
          <a:p>
            <a:r>
              <a:rPr lang="en-US"/>
              <a:t>Random reboot after 10 min</a:t>
            </a:r>
          </a:p>
          <a:p>
            <a:r>
              <a:rPr lang="en-US"/>
              <a:t>Burning smell from case</a:t>
            </a:r>
          </a:p>
          <a:p>
            <a:r>
              <a:rPr lang="en-US"/>
              <a:t>Fans spin, no POST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Task: Symptom → Safe Step → Tool → 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7561A08E-317F-C8E3-1F71-473C44AE12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17734" y="2731558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dirty="0"/>
              <a:t>Debrief 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/>
              <a:t>Groups share Scenario answers.</a:t>
            </a:r>
          </a:p>
          <a:p>
            <a:r>
              <a:rPr lang="en-US"/>
              <a:t>Class identifies exam pitfalls (PSU vs RAM/CPU confusion).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Welcome &amp; Agenda (5 min)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9806780-65A7-750B-D4A6-942EF0348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25822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130351"/>
            <a:ext cx="10151464" cy="10990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Exit Ticket (5 min)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5305593"/>
            <a:ext cx="10151464" cy="6041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</a:rPr>
              <a:t>Complete exit ticket in google classroom</a:t>
            </a:r>
          </a:p>
        </p:txBody>
      </p:sp>
      <p:pic>
        <p:nvPicPr>
          <p:cNvPr id="4" name="Online Media 3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E7BA427F-D0D9-115B-6D8D-409F8CD707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3315187" y="643467"/>
            <a:ext cx="5561626" cy="3142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Activation Discussion (10 min)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9D326-DB3D-55A4-9E42-CED2B3B93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478486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PSU Failure Symptoms (10 min)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5A9BB-0E39-082F-C209-9140DEE32B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5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Demonstration Video (15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762" y="3812694"/>
            <a:ext cx="4328819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</a:rPr>
              <a:t>Complete guided notes while watching video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4" name="Online Media 3" title="15 Minute Timer">
            <a:hlinkClick r:id="" action="ppaction://media"/>
            <a:extLst>
              <a:ext uri="{FF2B5EF4-FFF2-40B4-BE49-F238E27FC236}">
                <a16:creationId xmlns:a16="http://schemas.microsoft.com/office/drawing/2014/main" id="{A310A4D4-245A-F5F8-2E9C-C8C386AD473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6096000" y="1870087"/>
            <a:ext cx="5132324" cy="289976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art of brain">
            <a:extLst>
              <a:ext uri="{FF2B5EF4-FFF2-40B4-BE49-F238E27FC236}">
                <a16:creationId xmlns:a16="http://schemas.microsoft.com/office/drawing/2014/main" id="{9A00E82D-EAF1-7345-2388-566FD22971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E4EB4-C55C-62F9-E833-476F367A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Brain Break Trivia</a:t>
            </a:r>
          </a:p>
        </p:txBody>
      </p:sp>
    </p:spTree>
    <p:extLst>
      <p:ext uri="{BB962C8B-B14F-4D97-AF65-F5344CB8AC3E}">
        <p14:creationId xmlns:p14="http://schemas.microsoft.com/office/powerpoint/2010/main" val="1033547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dirty="0"/>
              <a:t>Which company created the PlayStation console?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sz="3600" dirty="0"/>
              <a:t>Nintendo</a:t>
            </a:r>
          </a:p>
          <a:p>
            <a:pPr marL="457200" indent="-457200">
              <a:buFont typeface="+mj-lt"/>
              <a:buAutoNum type="alphaUcPeriod"/>
            </a:pPr>
            <a:r>
              <a:rPr sz="3600" dirty="0"/>
              <a:t>Sega</a:t>
            </a:r>
          </a:p>
          <a:p>
            <a:pPr marL="457200" indent="-457200">
              <a:buFont typeface="+mj-lt"/>
              <a:buAutoNum type="alphaUcPeriod"/>
            </a:pPr>
            <a:r>
              <a:rPr sz="3600" dirty="0"/>
              <a:t>Sony</a:t>
            </a:r>
          </a:p>
          <a:p>
            <a:pPr marL="457200" indent="-457200">
              <a:buFont typeface="+mj-lt"/>
              <a:buAutoNum type="alphaUcPeriod"/>
            </a:pPr>
            <a:r>
              <a:rPr sz="3600" dirty="0"/>
              <a:t>Microsoft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800" dirty="0"/>
              <a:t>✅ Correct Answer: C. Sony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What is the highest-selling video game of all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sz="4400" dirty="0"/>
              <a:t>Minecraft</a:t>
            </a:r>
          </a:p>
          <a:p>
            <a:pPr marL="457200" indent="-457200">
              <a:buFont typeface="+mj-lt"/>
              <a:buAutoNum type="alphaUcPeriod"/>
            </a:pPr>
            <a:r>
              <a:rPr sz="4400" dirty="0"/>
              <a:t>Tetris</a:t>
            </a:r>
            <a:endParaRPr lang="en-US" sz="4400" dirty="0"/>
          </a:p>
          <a:p>
            <a:pPr marL="457200" indent="-457200">
              <a:buFont typeface="+mj-lt"/>
              <a:buAutoNum type="alphaUcPeriod"/>
            </a:pPr>
            <a:r>
              <a:rPr sz="4400" dirty="0"/>
              <a:t>GTA V</a:t>
            </a:r>
            <a:endParaRPr lang="en-US" sz="4400" dirty="0"/>
          </a:p>
          <a:p>
            <a:pPr marL="457200" indent="-457200">
              <a:buFont typeface="+mj-lt"/>
              <a:buAutoNum type="alphaUcPeriod"/>
            </a:pPr>
            <a:r>
              <a:rPr sz="4400" dirty="0"/>
              <a:t>Super Mario Bros.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</TotalTime>
  <Words>326</Words>
  <Application>Microsoft Office PowerPoint</Application>
  <PresentationFormat>Widescreen</PresentationFormat>
  <Paragraphs>70</Paragraphs>
  <Slides>20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PSU Issues</vt:lpstr>
      <vt:lpstr>Welcome &amp; Agenda (5 min)</vt:lpstr>
      <vt:lpstr>Activation Discussion (10 min)</vt:lpstr>
      <vt:lpstr>PSU Failure Symptoms (10 min)</vt:lpstr>
      <vt:lpstr>Demonstration Video (15 min)</vt:lpstr>
      <vt:lpstr>Brain Break Trivia</vt:lpstr>
      <vt:lpstr>Which company created the PlayStation console?</vt:lpstr>
      <vt:lpstr>Answer Q1</vt:lpstr>
      <vt:lpstr>What is the highest-selling video game of all time?</vt:lpstr>
      <vt:lpstr>Answer Q2</vt:lpstr>
      <vt:lpstr>In The Legend of Zelda, what is the main character’s name?</vt:lpstr>
      <vt:lpstr>Answer Q3</vt:lpstr>
      <vt:lpstr>Which video game first introduced Mario?</vt:lpstr>
      <vt:lpstr>Answer Q4</vt:lpstr>
      <vt:lpstr>What color is Sonic the Hedgehog?</vt:lpstr>
      <vt:lpstr>Answer Q5</vt:lpstr>
      <vt:lpstr>Tools for PSU Troubleshooting (10 min)</vt:lpstr>
      <vt:lpstr>PSU Troubleshooting Lab (20 min)</vt:lpstr>
      <vt:lpstr>Debrief (10 min)</vt:lpstr>
      <vt:lpstr>Exit Ticket (5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2</cp:revision>
  <dcterms:created xsi:type="dcterms:W3CDTF">2013-01-27T09:14:16Z</dcterms:created>
  <dcterms:modified xsi:type="dcterms:W3CDTF">2025-08-31T01:40:04Z</dcterms:modified>
  <cp:category/>
</cp:coreProperties>
</file>