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42A64-1606-49DD-98DB-5FF58676D1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6F1B3-679B-4650-A5AE-B5A541E2C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Activation (10 min)</a:t>
          </a:r>
          <a:endParaRPr lang="en-US"/>
        </a:p>
      </dgm:t>
    </dgm:pt>
    <dgm:pt modelId="{6AA75E52-F691-40D8-B553-F02F327823D3}" type="parTrans" cxnId="{10CD3D37-D32B-4DC5-9E72-46DF6E07A66F}">
      <dgm:prSet/>
      <dgm:spPr/>
      <dgm:t>
        <a:bodyPr/>
        <a:lstStyle/>
        <a:p>
          <a:endParaRPr lang="en-US"/>
        </a:p>
      </dgm:t>
    </dgm:pt>
    <dgm:pt modelId="{83FCB599-9E3F-40CF-A22D-3CA7D2ECFDD1}" type="sibTrans" cxnId="{10CD3D37-D32B-4DC5-9E72-46DF6E07A66F}">
      <dgm:prSet/>
      <dgm:spPr/>
      <dgm:t>
        <a:bodyPr/>
        <a:lstStyle/>
        <a:p>
          <a:endParaRPr lang="en-US"/>
        </a:p>
      </dgm:t>
    </dgm:pt>
    <dgm:pt modelId="{566A9769-8B4B-4CED-9631-514D28962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Video Demonstration &amp; Guided Notes (15 min)</a:t>
          </a:r>
          <a:endParaRPr lang="en-US"/>
        </a:p>
      </dgm:t>
    </dgm:pt>
    <dgm:pt modelId="{2B90D150-FE86-49DB-A88E-6C08B800F3E5}" type="parTrans" cxnId="{252CB04B-53B9-4026-8554-5D7AF294BFAF}">
      <dgm:prSet/>
      <dgm:spPr/>
      <dgm:t>
        <a:bodyPr/>
        <a:lstStyle/>
        <a:p>
          <a:endParaRPr lang="en-US"/>
        </a:p>
      </dgm:t>
    </dgm:pt>
    <dgm:pt modelId="{6CAD2C38-F183-44A4-B584-AF8CA946354C}" type="sibTrans" cxnId="{252CB04B-53B9-4026-8554-5D7AF294BFAF}">
      <dgm:prSet/>
      <dgm:spPr/>
      <dgm:t>
        <a:bodyPr/>
        <a:lstStyle/>
        <a:p>
          <a:endParaRPr lang="en-US"/>
        </a:p>
      </dgm:t>
    </dgm:pt>
    <dgm:pt modelId="{991FDD45-2BC3-4B6A-8140-EB63D717D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Brain Break (10 min)</a:t>
          </a:r>
          <a:endParaRPr lang="en-US"/>
        </a:p>
      </dgm:t>
    </dgm:pt>
    <dgm:pt modelId="{A6C6BF0F-DF4D-458B-8EAF-AD78DC2855A0}" type="parTrans" cxnId="{A7F616F2-6727-4B61-9BF9-17FAFCF41310}">
      <dgm:prSet/>
      <dgm:spPr/>
      <dgm:t>
        <a:bodyPr/>
        <a:lstStyle/>
        <a:p>
          <a:endParaRPr lang="en-US"/>
        </a:p>
      </dgm:t>
    </dgm:pt>
    <dgm:pt modelId="{E016CFBB-6FC2-4CB8-83B3-5BCD2ECD87D4}" type="sibTrans" cxnId="{A7F616F2-6727-4B61-9BF9-17FAFCF41310}">
      <dgm:prSet/>
      <dgm:spPr/>
      <dgm:t>
        <a:bodyPr/>
        <a:lstStyle/>
        <a:p>
          <a:endParaRPr lang="en-US"/>
        </a:p>
      </dgm:t>
    </dgm:pt>
    <dgm:pt modelId="{0895EE5C-F621-4541-91A0-80E2484E6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Lab (20 min)</a:t>
          </a:r>
          <a:endParaRPr lang="en-US"/>
        </a:p>
      </dgm:t>
    </dgm:pt>
    <dgm:pt modelId="{980EB771-3C3B-4122-A240-03AD4139847B}" type="parTrans" cxnId="{AD604A39-36D8-4CF9-9A3C-51C8C3D31D4F}">
      <dgm:prSet/>
      <dgm:spPr/>
      <dgm:t>
        <a:bodyPr/>
        <a:lstStyle/>
        <a:p>
          <a:endParaRPr lang="en-US"/>
        </a:p>
      </dgm:t>
    </dgm:pt>
    <dgm:pt modelId="{D4AE83F2-2946-4FEA-9E55-B1F1E4C30254}" type="sibTrans" cxnId="{AD604A39-36D8-4CF9-9A3C-51C8C3D31D4F}">
      <dgm:prSet/>
      <dgm:spPr/>
      <dgm:t>
        <a:bodyPr/>
        <a:lstStyle/>
        <a:p>
          <a:endParaRPr lang="en-US"/>
        </a:p>
      </dgm:t>
    </dgm:pt>
    <dgm:pt modelId="{7B5662A9-21D5-4B0A-9188-63A99722E8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Integration (15 min)</a:t>
          </a:r>
          <a:endParaRPr lang="en-US"/>
        </a:p>
      </dgm:t>
    </dgm:pt>
    <dgm:pt modelId="{A33F9366-A522-452D-A802-D4D88664DBFF}" type="parTrans" cxnId="{E887682A-CD81-4A96-8AA8-A289B4A79769}">
      <dgm:prSet/>
      <dgm:spPr/>
      <dgm:t>
        <a:bodyPr/>
        <a:lstStyle/>
        <a:p>
          <a:endParaRPr lang="en-US"/>
        </a:p>
      </dgm:t>
    </dgm:pt>
    <dgm:pt modelId="{6A205BBB-59BF-4980-8D89-F3D5F9C3B0AA}" type="sibTrans" cxnId="{E887682A-CD81-4A96-8AA8-A289B4A79769}">
      <dgm:prSet/>
      <dgm:spPr/>
      <dgm:t>
        <a:bodyPr/>
        <a:lstStyle/>
        <a:p>
          <a:endParaRPr lang="en-US"/>
        </a:p>
      </dgm:t>
    </dgm:pt>
    <dgm:pt modelId="{53224317-4104-4FD0-929D-1C1A5DC90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Formative Wrap-up (10 min)</a:t>
          </a:r>
          <a:endParaRPr lang="en-US"/>
        </a:p>
      </dgm:t>
    </dgm:pt>
    <dgm:pt modelId="{51E27B4E-AFBC-4144-AE8B-1C14DE0CF67B}" type="parTrans" cxnId="{9731798A-BEB2-4C07-873C-937F599075CD}">
      <dgm:prSet/>
      <dgm:spPr/>
      <dgm:t>
        <a:bodyPr/>
        <a:lstStyle/>
        <a:p>
          <a:endParaRPr lang="en-US"/>
        </a:p>
      </dgm:t>
    </dgm:pt>
    <dgm:pt modelId="{847D96C2-BC05-4E75-9025-024B96B161B2}" type="sibTrans" cxnId="{9731798A-BEB2-4C07-873C-937F599075CD}">
      <dgm:prSet/>
      <dgm:spPr/>
      <dgm:t>
        <a:bodyPr/>
        <a:lstStyle/>
        <a:p>
          <a:endParaRPr lang="en-US"/>
        </a:p>
      </dgm:t>
    </dgm:pt>
    <dgm:pt modelId="{B13902D4-F46E-44A2-983B-C1BE2B6C5330}" type="pres">
      <dgm:prSet presAssocID="{BDF42A64-1606-49DD-98DB-5FF58676D1B4}" presName="root" presStyleCnt="0">
        <dgm:presLayoutVars>
          <dgm:dir/>
          <dgm:resizeHandles val="exact"/>
        </dgm:presLayoutVars>
      </dgm:prSet>
      <dgm:spPr/>
    </dgm:pt>
    <dgm:pt modelId="{E72CEE86-3F25-4FDE-A9C9-E8639817A373}" type="pres">
      <dgm:prSet presAssocID="{F266F1B3-679B-4650-A5AE-B5A541E2C898}" presName="compNode" presStyleCnt="0"/>
      <dgm:spPr/>
    </dgm:pt>
    <dgm:pt modelId="{546108B2-08E6-41C9-A5EE-8ED7AF40A6DE}" type="pres">
      <dgm:prSet presAssocID="{F266F1B3-679B-4650-A5AE-B5A541E2C898}" presName="bgRect" presStyleLbl="bgShp" presStyleIdx="0" presStyleCnt="6"/>
      <dgm:spPr/>
    </dgm:pt>
    <dgm:pt modelId="{C5661FB4-32C8-4218-A009-76B161EE20C8}" type="pres">
      <dgm:prSet presAssocID="{F266F1B3-679B-4650-A5AE-B5A541E2C8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EB7F98-242C-40FE-8394-261C5278BCB8}" type="pres">
      <dgm:prSet presAssocID="{F266F1B3-679B-4650-A5AE-B5A541E2C898}" presName="spaceRect" presStyleCnt="0"/>
      <dgm:spPr/>
    </dgm:pt>
    <dgm:pt modelId="{DEF8F650-9DDC-4E95-808C-B5C0B2989EE5}" type="pres">
      <dgm:prSet presAssocID="{F266F1B3-679B-4650-A5AE-B5A541E2C898}" presName="parTx" presStyleLbl="revTx" presStyleIdx="0" presStyleCnt="6">
        <dgm:presLayoutVars>
          <dgm:chMax val="0"/>
          <dgm:chPref val="0"/>
        </dgm:presLayoutVars>
      </dgm:prSet>
      <dgm:spPr/>
    </dgm:pt>
    <dgm:pt modelId="{CDEC9F27-C375-4BC3-ABE6-B7512B619310}" type="pres">
      <dgm:prSet presAssocID="{83FCB599-9E3F-40CF-A22D-3CA7D2ECFDD1}" presName="sibTrans" presStyleCnt="0"/>
      <dgm:spPr/>
    </dgm:pt>
    <dgm:pt modelId="{8FD258A2-9839-4E5C-9FC6-C896B55473CB}" type="pres">
      <dgm:prSet presAssocID="{566A9769-8B4B-4CED-9631-514D289628BD}" presName="compNode" presStyleCnt="0"/>
      <dgm:spPr/>
    </dgm:pt>
    <dgm:pt modelId="{14272730-DB7A-4AEE-B45D-F7A79A7B177A}" type="pres">
      <dgm:prSet presAssocID="{566A9769-8B4B-4CED-9631-514D289628BD}" presName="bgRect" presStyleLbl="bgShp" presStyleIdx="1" presStyleCnt="6"/>
      <dgm:spPr/>
    </dgm:pt>
    <dgm:pt modelId="{20280A47-59F3-4A62-83D3-6C2A3F90D0AE}" type="pres">
      <dgm:prSet presAssocID="{566A9769-8B4B-4CED-9631-514D289628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69109D2-51C0-432F-99D4-CEEEEBABAA67}" type="pres">
      <dgm:prSet presAssocID="{566A9769-8B4B-4CED-9631-514D289628BD}" presName="spaceRect" presStyleCnt="0"/>
      <dgm:spPr/>
    </dgm:pt>
    <dgm:pt modelId="{43085FE8-55D0-48A9-9B4B-2D7664752607}" type="pres">
      <dgm:prSet presAssocID="{566A9769-8B4B-4CED-9631-514D289628BD}" presName="parTx" presStyleLbl="revTx" presStyleIdx="1" presStyleCnt="6">
        <dgm:presLayoutVars>
          <dgm:chMax val="0"/>
          <dgm:chPref val="0"/>
        </dgm:presLayoutVars>
      </dgm:prSet>
      <dgm:spPr/>
    </dgm:pt>
    <dgm:pt modelId="{ADB5683F-7A9F-499E-9275-9F2F9EDEC012}" type="pres">
      <dgm:prSet presAssocID="{6CAD2C38-F183-44A4-B584-AF8CA946354C}" presName="sibTrans" presStyleCnt="0"/>
      <dgm:spPr/>
    </dgm:pt>
    <dgm:pt modelId="{12056873-37B8-420D-B467-CA623EEF61BA}" type="pres">
      <dgm:prSet presAssocID="{991FDD45-2BC3-4B6A-8140-EB63D717D70A}" presName="compNode" presStyleCnt="0"/>
      <dgm:spPr/>
    </dgm:pt>
    <dgm:pt modelId="{3F53ABF0-E4BC-4110-9764-E0D54239769F}" type="pres">
      <dgm:prSet presAssocID="{991FDD45-2BC3-4B6A-8140-EB63D717D70A}" presName="bgRect" presStyleLbl="bgShp" presStyleIdx="2" presStyleCnt="6"/>
      <dgm:spPr/>
    </dgm:pt>
    <dgm:pt modelId="{3E2B3DFE-EBB9-428E-A609-56F5066E7624}" type="pres">
      <dgm:prSet presAssocID="{991FDD45-2BC3-4B6A-8140-EB63D717D7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A26FE4C-BC51-41C4-984D-EC31563AB504}" type="pres">
      <dgm:prSet presAssocID="{991FDD45-2BC3-4B6A-8140-EB63D717D70A}" presName="spaceRect" presStyleCnt="0"/>
      <dgm:spPr/>
    </dgm:pt>
    <dgm:pt modelId="{DDAD67E1-3900-41DB-A495-7763AB6D8B92}" type="pres">
      <dgm:prSet presAssocID="{991FDD45-2BC3-4B6A-8140-EB63D717D70A}" presName="parTx" presStyleLbl="revTx" presStyleIdx="2" presStyleCnt="6">
        <dgm:presLayoutVars>
          <dgm:chMax val="0"/>
          <dgm:chPref val="0"/>
        </dgm:presLayoutVars>
      </dgm:prSet>
      <dgm:spPr/>
    </dgm:pt>
    <dgm:pt modelId="{10640414-AF65-406B-99C9-3A1EF647C1B2}" type="pres">
      <dgm:prSet presAssocID="{E016CFBB-6FC2-4CB8-83B3-5BCD2ECD87D4}" presName="sibTrans" presStyleCnt="0"/>
      <dgm:spPr/>
    </dgm:pt>
    <dgm:pt modelId="{ADF01E8C-DE94-4F66-8F78-000B777D5AE7}" type="pres">
      <dgm:prSet presAssocID="{0895EE5C-F621-4541-91A0-80E2484E657D}" presName="compNode" presStyleCnt="0"/>
      <dgm:spPr/>
    </dgm:pt>
    <dgm:pt modelId="{B8ABD3BB-6F2C-45D2-A060-8D0A8D5CF68C}" type="pres">
      <dgm:prSet presAssocID="{0895EE5C-F621-4541-91A0-80E2484E657D}" presName="bgRect" presStyleLbl="bgShp" presStyleIdx="3" presStyleCnt="6"/>
      <dgm:spPr/>
    </dgm:pt>
    <dgm:pt modelId="{8E4F3398-F96F-482E-AAB9-94212673F6D2}" type="pres">
      <dgm:prSet presAssocID="{0895EE5C-F621-4541-91A0-80E2484E65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135772F-C03B-4263-9C48-0F298E2EF0B5}" type="pres">
      <dgm:prSet presAssocID="{0895EE5C-F621-4541-91A0-80E2484E657D}" presName="spaceRect" presStyleCnt="0"/>
      <dgm:spPr/>
    </dgm:pt>
    <dgm:pt modelId="{F4699C37-A951-4589-819E-188A0D7BC1C0}" type="pres">
      <dgm:prSet presAssocID="{0895EE5C-F621-4541-91A0-80E2484E657D}" presName="parTx" presStyleLbl="revTx" presStyleIdx="3" presStyleCnt="6">
        <dgm:presLayoutVars>
          <dgm:chMax val="0"/>
          <dgm:chPref val="0"/>
        </dgm:presLayoutVars>
      </dgm:prSet>
      <dgm:spPr/>
    </dgm:pt>
    <dgm:pt modelId="{90D5C7A1-1B67-4B02-A402-FE1B90B2B190}" type="pres">
      <dgm:prSet presAssocID="{D4AE83F2-2946-4FEA-9E55-B1F1E4C30254}" presName="sibTrans" presStyleCnt="0"/>
      <dgm:spPr/>
    </dgm:pt>
    <dgm:pt modelId="{ACF603C4-0083-4A00-A994-2288818ED090}" type="pres">
      <dgm:prSet presAssocID="{7B5662A9-21D5-4B0A-9188-63A99722E83A}" presName="compNode" presStyleCnt="0"/>
      <dgm:spPr/>
    </dgm:pt>
    <dgm:pt modelId="{3147B7ED-3C7E-4ED7-A6EB-3A56F45DB210}" type="pres">
      <dgm:prSet presAssocID="{7B5662A9-21D5-4B0A-9188-63A99722E83A}" presName="bgRect" presStyleLbl="bgShp" presStyleIdx="4" presStyleCnt="6"/>
      <dgm:spPr/>
    </dgm:pt>
    <dgm:pt modelId="{66E4323B-5CF3-4E72-9A8F-6F623CFD54B4}" type="pres">
      <dgm:prSet presAssocID="{7B5662A9-21D5-4B0A-9188-63A99722E83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0DCD553-79AE-47AA-8F46-E8DF83C2E4D3}" type="pres">
      <dgm:prSet presAssocID="{7B5662A9-21D5-4B0A-9188-63A99722E83A}" presName="spaceRect" presStyleCnt="0"/>
      <dgm:spPr/>
    </dgm:pt>
    <dgm:pt modelId="{4998216C-76A5-4BFD-A607-9478C8F84F42}" type="pres">
      <dgm:prSet presAssocID="{7B5662A9-21D5-4B0A-9188-63A99722E83A}" presName="parTx" presStyleLbl="revTx" presStyleIdx="4" presStyleCnt="6">
        <dgm:presLayoutVars>
          <dgm:chMax val="0"/>
          <dgm:chPref val="0"/>
        </dgm:presLayoutVars>
      </dgm:prSet>
      <dgm:spPr/>
    </dgm:pt>
    <dgm:pt modelId="{C65552B3-2614-44C2-92AD-10636E0F4EA3}" type="pres">
      <dgm:prSet presAssocID="{6A205BBB-59BF-4980-8D89-F3D5F9C3B0AA}" presName="sibTrans" presStyleCnt="0"/>
      <dgm:spPr/>
    </dgm:pt>
    <dgm:pt modelId="{B690D13A-FB4B-4416-BE31-A8B153C85F87}" type="pres">
      <dgm:prSet presAssocID="{53224317-4104-4FD0-929D-1C1A5DC90428}" presName="compNode" presStyleCnt="0"/>
      <dgm:spPr/>
    </dgm:pt>
    <dgm:pt modelId="{D3EC6776-7DE0-4A01-8069-571E8DF393CC}" type="pres">
      <dgm:prSet presAssocID="{53224317-4104-4FD0-929D-1C1A5DC90428}" presName="bgRect" presStyleLbl="bgShp" presStyleIdx="5" presStyleCnt="6"/>
      <dgm:spPr/>
    </dgm:pt>
    <dgm:pt modelId="{10CE0DFC-2A39-4BCA-9A27-14AD020CCEB4}" type="pres">
      <dgm:prSet presAssocID="{53224317-4104-4FD0-929D-1C1A5DC904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6C47920-8B28-433F-8E97-13D01FA94554}" type="pres">
      <dgm:prSet presAssocID="{53224317-4104-4FD0-929D-1C1A5DC90428}" presName="spaceRect" presStyleCnt="0"/>
      <dgm:spPr/>
    </dgm:pt>
    <dgm:pt modelId="{8E576A9B-3299-4689-93DB-5643C5581E93}" type="pres">
      <dgm:prSet presAssocID="{53224317-4104-4FD0-929D-1C1A5DC904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475B407-826F-4A3C-A258-5AF16EBF1747}" type="presOf" srcId="{991FDD45-2BC3-4B6A-8140-EB63D717D70A}" destId="{DDAD67E1-3900-41DB-A495-7763AB6D8B92}" srcOrd="0" destOrd="0" presId="urn:microsoft.com/office/officeart/2018/2/layout/IconVerticalSolidList"/>
    <dgm:cxn modelId="{E887682A-CD81-4A96-8AA8-A289B4A79769}" srcId="{BDF42A64-1606-49DD-98DB-5FF58676D1B4}" destId="{7B5662A9-21D5-4B0A-9188-63A99722E83A}" srcOrd="4" destOrd="0" parTransId="{A33F9366-A522-452D-A802-D4D88664DBFF}" sibTransId="{6A205BBB-59BF-4980-8D89-F3D5F9C3B0AA}"/>
    <dgm:cxn modelId="{B9520136-0FCE-40BF-AC86-C4854BC226C0}" type="presOf" srcId="{7B5662A9-21D5-4B0A-9188-63A99722E83A}" destId="{4998216C-76A5-4BFD-A607-9478C8F84F42}" srcOrd="0" destOrd="0" presId="urn:microsoft.com/office/officeart/2018/2/layout/IconVerticalSolidList"/>
    <dgm:cxn modelId="{10CD3D37-D32B-4DC5-9E72-46DF6E07A66F}" srcId="{BDF42A64-1606-49DD-98DB-5FF58676D1B4}" destId="{F266F1B3-679B-4650-A5AE-B5A541E2C898}" srcOrd="0" destOrd="0" parTransId="{6AA75E52-F691-40D8-B553-F02F327823D3}" sibTransId="{83FCB599-9E3F-40CF-A22D-3CA7D2ECFDD1}"/>
    <dgm:cxn modelId="{AD604A39-36D8-4CF9-9A3C-51C8C3D31D4F}" srcId="{BDF42A64-1606-49DD-98DB-5FF58676D1B4}" destId="{0895EE5C-F621-4541-91A0-80E2484E657D}" srcOrd="3" destOrd="0" parTransId="{980EB771-3C3B-4122-A240-03AD4139847B}" sibTransId="{D4AE83F2-2946-4FEA-9E55-B1F1E4C30254}"/>
    <dgm:cxn modelId="{252CB04B-53B9-4026-8554-5D7AF294BFAF}" srcId="{BDF42A64-1606-49DD-98DB-5FF58676D1B4}" destId="{566A9769-8B4B-4CED-9631-514D289628BD}" srcOrd="1" destOrd="0" parTransId="{2B90D150-FE86-49DB-A88E-6C08B800F3E5}" sibTransId="{6CAD2C38-F183-44A4-B584-AF8CA946354C}"/>
    <dgm:cxn modelId="{38C96D4C-034B-4459-A4FE-A62CE6C55887}" type="presOf" srcId="{BDF42A64-1606-49DD-98DB-5FF58676D1B4}" destId="{B13902D4-F46E-44A2-983B-C1BE2B6C5330}" srcOrd="0" destOrd="0" presId="urn:microsoft.com/office/officeart/2018/2/layout/IconVerticalSolidList"/>
    <dgm:cxn modelId="{9731798A-BEB2-4C07-873C-937F599075CD}" srcId="{BDF42A64-1606-49DD-98DB-5FF58676D1B4}" destId="{53224317-4104-4FD0-929D-1C1A5DC90428}" srcOrd="5" destOrd="0" parTransId="{51E27B4E-AFBC-4144-AE8B-1C14DE0CF67B}" sibTransId="{847D96C2-BC05-4E75-9025-024B96B161B2}"/>
    <dgm:cxn modelId="{6E85E5A7-AF08-4D9C-BF96-D889A8595A43}" type="presOf" srcId="{0895EE5C-F621-4541-91A0-80E2484E657D}" destId="{F4699C37-A951-4589-819E-188A0D7BC1C0}" srcOrd="0" destOrd="0" presId="urn:microsoft.com/office/officeart/2018/2/layout/IconVerticalSolidList"/>
    <dgm:cxn modelId="{ADF29DB1-A0C4-4CDB-9003-79A15C596ED1}" type="presOf" srcId="{53224317-4104-4FD0-929D-1C1A5DC90428}" destId="{8E576A9B-3299-4689-93DB-5643C5581E93}" srcOrd="0" destOrd="0" presId="urn:microsoft.com/office/officeart/2018/2/layout/IconVerticalSolidList"/>
    <dgm:cxn modelId="{1329F1D8-BD9B-486D-AB7A-547088212091}" type="presOf" srcId="{F266F1B3-679B-4650-A5AE-B5A541E2C898}" destId="{DEF8F650-9DDC-4E95-808C-B5C0B2989EE5}" srcOrd="0" destOrd="0" presId="urn:microsoft.com/office/officeart/2018/2/layout/IconVerticalSolidList"/>
    <dgm:cxn modelId="{C2D3CAE0-7195-4B2A-97D1-F279E1037F98}" type="presOf" srcId="{566A9769-8B4B-4CED-9631-514D289628BD}" destId="{43085FE8-55D0-48A9-9B4B-2D7664752607}" srcOrd="0" destOrd="0" presId="urn:microsoft.com/office/officeart/2018/2/layout/IconVerticalSolidList"/>
    <dgm:cxn modelId="{A7F616F2-6727-4B61-9BF9-17FAFCF41310}" srcId="{BDF42A64-1606-49DD-98DB-5FF58676D1B4}" destId="{991FDD45-2BC3-4B6A-8140-EB63D717D70A}" srcOrd="2" destOrd="0" parTransId="{A6C6BF0F-DF4D-458B-8EAF-AD78DC2855A0}" sibTransId="{E016CFBB-6FC2-4CB8-83B3-5BCD2ECD87D4}"/>
    <dgm:cxn modelId="{65F5CC72-8752-4647-8E29-DD061BD07DF4}" type="presParOf" srcId="{B13902D4-F46E-44A2-983B-C1BE2B6C5330}" destId="{E72CEE86-3F25-4FDE-A9C9-E8639817A373}" srcOrd="0" destOrd="0" presId="urn:microsoft.com/office/officeart/2018/2/layout/IconVerticalSolidList"/>
    <dgm:cxn modelId="{DBC9F9EA-442A-401C-8020-5D249F7904A2}" type="presParOf" srcId="{E72CEE86-3F25-4FDE-A9C9-E8639817A373}" destId="{546108B2-08E6-41C9-A5EE-8ED7AF40A6DE}" srcOrd="0" destOrd="0" presId="urn:microsoft.com/office/officeart/2018/2/layout/IconVerticalSolidList"/>
    <dgm:cxn modelId="{FDFC124F-C25B-4812-A572-F32572CEF14D}" type="presParOf" srcId="{E72CEE86-3F25-4FDE-A9C9-E8639817A373}" destId="{C5661FB4-32C8-4218-A009-76B161EE20C8}" srcOrd="1" destOrd="0" presId="urn:microsoft.com/office/officeart/2018/2/layout/IconVerticalSolidList"/>
    <dgm:cxn modelId="{970D14C7-4CD9-4AE6-9242-197266BACF69}" type="presParOf" srcId="{E72CEE86-3F25-4FDE-A9C9-E8639817A373}" destId="{2FEB7F98-242C-40FE-8394-261C5278BCB8}" srcOrd="2" destOrd="0" presId="urn:microsoft.com/office/officeart/2018/2/layout/IconVerticalSolidList"/>
    <dgm:cxn modelId="{0B8710E5-668B-4CB2-AEC4-708F2CC8BC63}" type="presParOf" srcId="{E72CEE86-3F25-4FDE-A9C9-E8639817A373}" destId="{DEF8F650-9DDC-4E95-808C-B5C0B2989EE5}" srcOrd="3" destOrd="0" presId="urn:microsoft.com/office/officeart/2018/2/layout/IconVerticalSolidList"/>
    <dgm:cxn modelId="{5C066A89-6E58-4454-8385-D95248464E3F}" type="presParOf" srcId="{B13902D4-F46E-44A2-983B-C1BE2B6C5330}" destId="{CDEC9F27-C375-4BC3-ABE6-B7512B619310}" srcOrd="1" destOrd="0" presId="urn:microsoft.com/office/officeart/2018/2/layout/IconVerticalSolidList"/>
    <dgm:cxn modelId="{AB811137-57BC-4BCB-AD14-726E125606C6}" type="presParOf" srcId="{B13902D4-F46E-44A2-983B-C1BE2B6C5330}" destId="{8FD258A2-9839-4E5C-9FC6-C896B55473CB}" srcOrd="2" destOrd="0" presId="urn:microsoft.com/office/officeart/2018/2/layout/IconVerticalSolidList"/>
    <dgm:cxn modelId="{6477044E-F1C8-4F47-99BD-3EE515975EE0}" type="presParOf" srcId="{8FD258A2-9839-4E5C-9FC6-C896B55473CB}" destId="{14272730-DB7A-4AEE-B45D-F7A79A7B177A}" srcOrd="0" destOrd="0" presId="urn:microsoft.com/office/officeart/2018/2/layout/IconVerticalSolidList"/>
    <dgm:cxn modelId="{358DE074-ED37-4AEA-A55F-AD5D754A651E}" type="presParOf" srcId="{8FD258A2-9839-4E5C-9FC6-C896B55473CB}" destId="{20280A47-59F3-4A62-83D3-6C2A3F90D0AE}" srcOrd="1" destOrd="0" presId="urn:microsoft.com/office/officeart/2018/2/layout/IconVerticalSolidList"/>
    <dgm:cxn modelId="{8731B892-73CA-4C9B-A40A-0378CA4E1819}" type="presParOf" srcId="{8FD258A2-9839-4E5C-9FC6-C896B55473CB}" destId="{869109D2-51C0-432F-99D4-CEEEEBABAA67}" srcOrd="2" destOrd="0" presId="urn:microsoft.com/office/officeart/2018/2/layout/IconVerticalSolidList"/>
    <dgm:cxn modelId="{9831506B-328E-46AF-BD85-EB5CE42CF8C0}" type="presParOf" srcId="{8FD258A2-9839-4E5C-9FC6-C896B55473CB}" destId="{43085FE8-55D0-48A9-9B4B-2D7664752607}" srcOrd="3" destOrd="0" presId="urn:microsoft.com/office/officeart/2018/2/layout/IconVerticalSolidList"/>
    <dgm:cxn modelId="{764F4D2D-A404-4275-BECB-0FD7C37A083E}" type="presParOf" srcId="{B13902D4-F46E-44A2-983B-C1BE2B6C5330}" destId="{ADB5683F-7A9F-499E-9275-9F2F9EDEC012}" srcOrd="3" destOrd="0" presId="urn:microsoft.com/office/officeart/2018/2/layout/IconVerticalSolidList"/>
    <dgm:cxn modelId="{B22129CA-4101-4AFE-93AE-C14195B681C6}" type="presParOf" srcId="{B13902D4-F46E-44A2-983B-C1BE2B6C5330}" destId="{12056873-37B8-420D-B467-CA623EEF61BA}" srcOrd="4" destOrd="0" presId="urn:microsoft.com/office/officeart/2018/2/layout/IconVerticalSolidList"/>
    <dgm:cxn modelId="{F56A7D26-51E5-4385-B59E-DF62F69070F9}" type="presParOf" srcId="{12056873-37B8-420D-B467-CA623EEF61BA}" destId="{3F53ABF0-E4BC-4110-9764-E0D54239769F}" srcOrd="0" destOrd="0" presId="urn:microsoft.com/office/officeart/2018/2/layout/IconVerticalSolidList"/>
    <dgm:cxn modelId="{472845CE-ABA0-4A52-9C34-DDB06E313748}" type="presParOf" srcId="{12056873-37B8-420D-B467-CA623EEF61BA}" destId="{3E2B3DFE-EBB9-428E-A609-56F5066E7624}" srcOrd="1" destOrd="0" presId="urn:microsoft.com/office/officeart/2018/2/layout/IconVerticalSolidList"/>
    <dgm:cxn modelId="{A12F0B55-F7BB-41CD-8536-A31527161408}" type="presParOf" srcId="{12056873-37B8-420D-B467-CA623EEF61BA}" destId="{5A26FE4C-BC51-41C4-984D-EC31563AB504}" srcOrd="2" destOrd="0" presId="urn:microsoft.com/office/officeart/2018/2/layout/IconVerticalSolidList"/>
    <dgm:cxn modelId="{B268CFC1-FD4C-492D-953F-886702061C3C}" type="presParOf" srcId="{12056873-37B8-420D-B467-CA623EEF61BA}" destId="{DDAD67E1-3900-41DB-A495-7763AB6D8B92}" srcOrd="3" destOrd="0" presId="urn:microsoft.com/office/officeart/2018/2/layout/IconVerticalSolidList"/>
    <dgm:cxn modelId="{3E59193F-9069-4C13-B8CB-9F3400D9DFFA}" type="presParOf" srcId="{B13902D4-F46E-44A2-983B-C1BE2B6C5330}" destId="{10640414-AF65-406B-99C9-3A1EF647C1B2}" srcOrd="5" destOrd="0" presId="urn:microsoft.com/office/officeart/2018/2/layout/IconVerticalSolidList"/>
    <dgm:cxn modelId="{1AAA6AED-D637-4518-93B1-B1F081E57FC8}" type="presParOf" srcId="{B13902D4-F46E-44A2-983B-C1BE2B6C5330}" destId="{ADF01E8C-DE94-4F66-8F78-000B777D5AE7}" srcOrd="6" destOrd="0" presId="urn:microsoft.com/office/officeart/2018/2/layout/IconVerticalSolidList"/>
    <dgm:cxn modelId="{3263945E-AE7A-4EBB-BB87-FCA80EA62D6E}" type="presParOf" srcId="{ADF01E8C-DE94-4F66-8F78-000B777D5AE7}" destId="{B8ABD3BB-6F2C-45D2-A060-8D0A8D5CF68C}" srcOrd="0" destOrd="0" presId="urn:microsoft.com/office/officeart/2018/2/layout/IconVerticalSolidList"/>
    <dgm:cxn modelId="{B215F867-5759-4C82-A163-25FD64690987}" type="presParOf" srcId="{ADF01E8C-DE94-4F66-8F78-000B777D5AE7}" destId="{8E4F3398-F96F-482E-AAB9-94212673F6D2}" srcOrd="1" destOrd="0" presId="urn:microsoft.com/office/officeart/2018/2/layout/IconVerticalSolidList"/>
    <dgm:cxn modelId="{A5FBE63F-1228-4457-9E14-9B98A49BA006}" type="presParOf" srcId="{ADF01E8C-DE94-4F66-8F78-000B777D5AE7}" destId="{3135772F-C03B-4263-9C48-0F298E2EF0B5}" srcOrd="2" destOrd="0" presId="urn:microsoft.com/office/officeart/2018/2/layout/IconVerticalSolidList"/>
    <dgm:cxn modelId="{0E2C3191-D9B4-4E11-9848-10901B0A87FF}" type="presParOf" srcId="{ADF01E8C-DE94-4F66-8F78-000B777D5AE7}" destId="{F4699C37-A951-4589-819E-188A0D7BC1C0}" srcOrd="3" destOrd="0" presId="urn:microsoft.com/office/officeart/2018/2/layout/IconVerticalSolidList"/>
    <dgm:cxn modelId="{0A54F6B0-03BE-4FA8-A0B9-B5BB0D1A78A9}" type="presParOf" srcId="{B13902D4-F46E-44A2-983B-C1BE2B6C5330}" destId="{90D5C7A1-1B67-4B02-A402-FE1B90B2B190}" srcOrd="7" destOrd="0" presId="urn:microsoft.com/office/officeart/2018/2/layout/IconVerticalSolidList"/>
    <dgm:cxn modelId="{166DFB93-C307-4702-A792-982EFB4B3B31}" type="presParOf" srcId="{B13902D4-F46E-44A2-983B-C1BE2B6C5330}" destId="{ACF603C4-0083-4A00-A994-2288818ED090}" srcOrd="8" destOrd="0" presId="urn:microsoft.com/office/officeart/2018/2/layout/IconVerticalSolidList"/>
    <dgm:cxn modelId="{54D1E1E4-8D66-456E-AD04-A225B37ADB10}" type="presParOf" srcId="{ACF603C4-0083-4A00-A994-2288818ED090}" destId="{3147B7ED-3C7E-4ED7-A6EB-3A56F45DB210}" srcOrd="0" destOrd="0" presId="urn:microsoft.com/office/officeart/2018/2/layout/IconVerticalSolidList"/>
    <dgm:cxn modelId="{672035CD-E1F6-46DE-871F-C415C6F76649}" type="presParOf" srcId="{ACF603C4-0083-4A00-A994-2288818ED090}" destId="{66E4323B-5CF3-4E72-9A8F-6F623CFD54B4}" srcOrd="1" destOrd="0" presId="urn:microsoft.com/office/officeart/2018/2/layout/IconVerticalSolidList"/>
    <dgm:cxn modelId="{CAA85217-9BB9-49BB-BB01-678088D05D62}" type="presParOf" srcId="{ACF603C4-0083-4A00-A994-2288818ED090}" destId="{80DCD553-79AE-47AA-8F46-E8DF83C2E4D3}" srcOrd="2" destOrd="0" presId="urn:microsoft.com/office/officeart/2018/2/layout/IconVerticalSolidList"/>
    <dgm:cxn modelId="{090DB9D1-A2FD-4926-979F-B39B2CCFD362}" type="presParOf" srcId="{ACF603C4-0083-4A00-A994-2288818ED090}" destId="{4998216C-76A5-4BFD-A607-9478C8F84F42}" srcOrd="3" destOrd="0" presId="urn:microsoft.com/office/officeart/2018/2/layout/IconVerticalSolidList"/>
    <dgm:cxn modelId="{DF7577B8-F1B2-42B2-B644-FEE758367BF8}" type="presParOf" srcId="{B13902D4-F46E-44A2-983B-C1BE2B6C5330}" destId="{C65552B3-2614-44C2-92AD-10636E0F4EA3}" srcOrd="9" destOrd="0" presId="urn:microsoft.com/office/officeart/2018/2/layout/IconVerticalSolidList"/>
    <dgm:cxn modelId="{66980DC5-1068-4E04-B2A5-AB1568F3E1B8}" type="presParOf" srcId="{B13902D4-F46E-44A2-983B-C1BE2B6C5330}" destId="{B690D13A-FB4B-4416-BE31-A8B153C85F87}" srcOrd="10" destOrd="0" presId="urn:microsoft.com/office/officeart/2018/2/layout/IconVerticalSolidList"/>
    <dgm:cxn modelId="{F23B495A-A855-4BDA-AEF7-6C5CD4CFB2D9}" type="presParOf" srcId="{B690D13A-FB4B-4416-BE31-A8B153C85F87}" destId="{D3EC6776-7DE0-4A01-8069-571E8DF393CC}" srcOrd="0" destOrd="0" presId="urn:microsoft.com/office/officeart/2018/2/layout/IconVerticalSolidList"/>
    <dgm:cxn modelId="{24DCF244-830A-4C34-866B-59F66FEA9017}" type="presParOf" srcId="{B690D13A-FB4B-4416-BE31-A8B153C85F87}" destId="{10CE0DFC-2A39-4BCA-9A27-14AD020CCEB4}" srcOrd="1" destOrd="0" presId="urn:microsoft.com/office/officeart/2018/2/layout/IconVerticalSolidList"/>
    <dgm:cxn modelId="{34538731-BF90-46F4-A59F-C3A6AB4E59F1}" type="presParOf" srcId="{B690D13A-FB4B-4416-BE31-A8B153C85F87}" destId="{06C47920-8B28-433F-8E97-13D01FA94554}" srcOrd="2" destOrd="0" presId="urn:microsoft.com/office/officeart/2018/2/layout/IconVerticalSolidList"/>
    <dgm:cxn modelId="{056082C4-6B06-4158-BA92-A84055DA43C6}" type="presParOf" srcId="{B690D13A-FB4B-4416-BE31-A8B153C85F87}" destId="{8E576A9B-3299-4689-93DB-5643C5581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216BF-FC95-4B1C-AA28-DCD208EEA9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4C565-BEF0-4C32-A03E-38B6F8CA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Prompt: Which Windows tools have you used before?</a:t>
          </a:r>
          <a:endParaRPr lang="en-US"/>
        </a:p>
      </dgm:t>
    </dgm:pt>
    <dgm:pt modelId="{60EBC188-0BE4-4803-A27E-959E221BEF96}" type="parTrans" cxnId="{30214EB1-03B2-43D9-9EAB-23DB67B1108D}">
      <dgm:prSet/>
      <dgm:spPr/>
      <dgm:t>
        <a:bodyPr/>
        <a:lstStyle/>
        <a:p>
          <a:endParaRPr lang="en-US"/>
        </a:p>
      </dgm:t>
    </dgm:pt>
    <dgm:pt modelId="{9EB10BB3-A335-4664-9897-F2B6C8CC00A6}" type="sibTrans" cxnId="{30214EB1-03B2-43D9-9EAB-23DB67B1108D}">
      <dgm:prSet/>
      <dgm:spPr/>
      <dgm:t>
        <a:bodyPr/>
        <a:lstStyle/>
        <a:p>
          <a:endParaRPr lang="en-US"/>
        </a:p>
      </dgm:t>
    </dgm:pt>
    <dgm:pt modelId="{BA9D29F1-17BC-47D6-BDE8-4A48C61673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Turn to the person next to you and produce a list of Tools to share with the class.</a:t>
          </a:r>
          <a:endParaRPr lang="en-US" dirty="0"/>
        </a:p>
      </dgm:t>
    </dgm:pt>
    <dgm:pt modelId="{0E395890-06D0-4148-B8D2-241EDEC93C10}" type="parTrans" cxnId="{CF46F32E-E174-422D-8331-8C70D90AA71B}">
      <dgm:prSet/>
      <dgm:spPr/>
      <dgm:t>
        <a:bodyPr/>
        <a:lstStyle/>
        <a:p>
          <a:endParaRPr lang="en-US"/>
        </a:p>
      </dgm:t>
    </dgm:pt>
    <dgm:pt modelId="{6987F9CD-EB4A-4BC1-8D99-470B7A475F3C}" type="sibTrans" cxnId="{CF46F32E-E174-422D-8331-8C70D90AA71B}">
      <dgm:prSet/>
      <dgm:spPr/>
      <dgm:t>
        <a:bodyPr/>
        <a:lstStyle/>
        <a:p>
          <a:endParaRPr lang="en-US"/>
        </a:p>
      </dgm:t>
    </dgm:pt>
    <dgm:pt modelId="{2312457D-564C-451A-B2F8-0A13C7E92266}" type="pres">
      <dgm:prSet presAssocID="{776216BF-FC95-4B1C-AA28-DCD208EEA98D}" presName="root" presStyleCnt="0">
        <dgm:presLayoutVars>
          <dgm:dir/>
          <dgm:resizeHandles val="exact"/>
        </dgm:presLayoutVars>
      </dgm:prSet>
      <dgm:spPr/>
    </dgm:pt>
    <dgm:pt modelId="{6943EA33-EA29-412B-8BF8-5F4EB82A54C6}" type="pres">
      <dgm:prSet presAssocID="{74E4C565-BEF0-4C32-A03E-38B6F8CA9162}" presName="compNode" presStyleCnt="0"/>
      <dgm:spPr/>
    </dgm:pt>
    <dgm:pt modelId="{A135FED2-14D5-4CED-9CD4-943E2164ABE0}" type="pres">
      <dgm:prSet presAssocID="{74E4C565-BEF0-4C32-A03E-38B6F8CA9162}" presName="bgRect" presStyleLbl="bgShp" presStyleIdx="0" presStyleCnt="1"/>
      <dgm:spPr/>
    </dgm:pt>
    <dgm:pt modelId="{6BDE4C51-7A1D-4071-9B9E-2237907E1B64}" type="pres">
      <dgm:prSet presAssocID="{74E4C565-BEF0-4C32-A03E-38B6F8CA916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2BA1434-E627-431F-A0B6-8E0B72870481}" type="pres">
      <dgm:prSet presAssocID="{74E4C565-BEF0-4C32-A03E-38B6F8CA9162}" presName="spaceRect" presStyleCnt="0"/>
      <dgm:spPr/>
    </dgm:pt>
    <dgm:pt modelId="{802CAAD5-D175-4F75-9105-F9924202CEC0}" type="pres">
      <dgm:prSet presAssocID="{74E4C565-BEF0-4C32-A03E-38B6F8CA9162}" presName="parTx" presStyleLbl="revTx" presStyleIdx="0" presStyleCnt="2">
        <dgm:presLayoutVars>
          <dgm:chMax val="0"/>
          <dgm:chPref val="0"/>
        </dgm:presLayoutVars>
      </dgm:prSet>
      <dgm:spPr/>
    </dgm:pt>
    <dgm:pt modelId="{82AD09BE-C2ED-44C8-BECD-51B0E7235A94}" type="pres">
      <dgm:prSet presAssocID="{74E4C565-BEF0-4C32-A03E-38B6F8CA9162}" presName="desTx" presStyleLbl="revTx" presStyleIdx="1" presStyleCnt="2">
        <dgm:presLayoutVars/>
      </dgm:prSet>
      <dgm:spPr/>
    </dgm:pt>
  </dgm:ptLst>
  <dgm:cxnLst>
    <dgm:cxn modelId="{CF46F32E-E174-422D-8331-8C70D90AA71B}" srcId="{74E4C565-BEF0-4C32-A03E-38B6F8CA9162}" destId="{BA9D29F1-17BC-47D6-BDE8-4A48C61673AB}" srcOrd="0" destOrd="0" parTransId="{0E395890-06D0-4148-B8D2-241EDEC93C10}" sibTransId="{6987F9CD-EB4A-4BC1-8D99-470B7A475F3C}"/>
    <dgm:cxn modelId="{E0ECC96B-DF0D-4C91-91C4-4816F30F9D1E}" type="presOf" srcId="{776216BF-FC95-4B1C-AA28-DCD208EEA98D}" destId="{2312457D-564C-451A-B2F8-0A13C7E92266}" srcOrd="0" destOrd="0" presId="urn:microsoft.com/office/officeart/2018/2/layout/IconVerticalSolidList"/>
    <dgm:cxn modelId="{64ADFDA3-84EC-47F2-BE98-11DE55117FD8}" type="presOf" srcId="{74E4C565-BEF0-4C32-A03E-38B6F8CA9162}" destId="{802CAAD5-D175-4F75-9105-F9924202CEC0}" srcOrd="0" destOrd="0" presId="urn:microsoft.com/office/officeart/2018/2/layout/IconVerticalSolidList"/>
    <dgm:cxn modelId="{30214EB1-03B2-43D9-9EAB-23DB67B1108D}" srcId="{776216BF-FC95-4B1C-AA28-DCD208EEA98D}" destId="{74E4C565-BEF0-4C32-A03E-38B6F8CA9162}" srcOrd="0" destOrd="0" parTransId="{60EBC188-0BE4-4803-A27E-959E221BEF96}" sibTransId="{9EB10BB3-A335-4664-9897-F2B6C8CC00A6}"/>
    <dgm:cxn modelId="{DCF58FD2-5B3D-4499-AE0F-8AB651BAE41D}" type="presOf" srcId="{BA9D29F1-17BC-47D6-BDE8-4A48C61673AB}" destId="{82AD09BE-C2ED-44C8-BECD-51B0E7235A94}" srcOrd="0" destOrd="0" presId="urn:microsoft.com/office/officeart/2018/2/layout/IconVerticalSolidList"/>
    <dgm:cxn modelId="{583E9BDD-75C2-4670-870F-5FCB7CE86E7F}" type="presParOf" srcId="{2312457D-564C-451A-B2F8-0A13C7E92266}" destId="{6943EA33-EA29-412B-8BF8-5F4EB82A54C6}" srcOrd="0" destOrd="0" presId="urn:microsoft.com/office/officeart/2018/2/layout/IconVerticalSolidList"/>
    <dgm:cxn modelId="{18B26FF5-DEF7-44E0-AEB2-5C184A61A100}" type="presParOf" srcId="{6943EA33-EA29-412B-8BF8-5F4EB82A54C6}" destId="{A135FED2-14D5-4CED-9CD4-943E2164ABE0}" srcOrd="0" destOrd="0" presId="urn:microsoft.com/office/officeart/2018/2/layout/IconVerticalSolidList"/>
    <dgm:cxn modelId="{A63E8DA4-D28E-41CE-8E8F-B1AC647864C9}" type="presParOf" srcId="{6943EA33-EA29-412B-8BF8-5F4EB82A54C6}" destId="{6BDE4C51-7A1D-4071-9B9E-2237907E1B64}" srcOrd="1" destOrd="0" presId="urn:microsoft.com/office/officeart/2018/2/layout/IconVerticalSolidList"/>
    <dgm:cxn modelId="{7E6843DC-E617-4DFB-BE02-C856C47966D0}" type="presParOf" srcId="{6943EA33-EA29-412B-8BF8-5F4EB82A54C6}" destId="{12BA1434-E627-431F-A0B6-8E0B72870481}" srcOrd="2" destOrd="0" presId="urn:microsoft.com/office/officeart/2018/2/layout/IconVerticalSolidList"/>
    <dgm:cxn modelId="{2D003A67-D619-4242-A14F-3EC02E442B4E}" type="presParOf" srcId="{6943EA33-EA29-412B-8BF8-5F4EB82A54C6}" destId="{802CAAD5-D175-4F75-9105-F9924202CEC0}" srcOrd="3" destOrd="0" presId="urn:microsoft.com/office/officeart/2018/2/layout/IconVerticalSolidList"/>
    <dgm:cxn modelId="{2C22444E-44BB-4F14-B9A3-0660E68F07AC}" type="presParOf" srcId="{6943EA33-EA29-412B-8BF8-5F4EB82A54C6}" destId="{82AD09BE-C2ED-44C8-BECD-51B0E7235A9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213EA5-4298-457A-85EF-DBA1A377F3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17D209-49EA-47ED-A6F9-184455AD8F5D}">
      <dgm:prSet/>
      <dgm:spPr/>
      <dgm:t>
        <a:bodyPr/>
        <a:lstStyle/>
        <a:p>
          <a:r>
            <a:rPr lang="en-US" baseline="0"/>
            <a:t>Prompt: Which Windows tools have you used before?</a:t>
          </a:r>
          <a:endParaRPr lang="en-US"/>
        </a:p>
      </dgm:t>
    </dgm:pt>
    <dgm:pt modelId="{AC0D3692-9C15-4649-B789-89272B7EFB9C}" type="parTrans" cxnId="{7C1CC1DD-C97E-4DC3-8D61-006A2FF6EC0B}">
      <dgm:prSet/>
      <dgm:spPr/>
      <dgm:t>
        <a:bodyPr/>
        <a:lstStyle/>
        <a:p>
          <a:endParaRPr lang="en-US"/>
        </a:p>
      </dgm:t>
    </dgm:pt>
    <dgm:pt modelId="{6728D87B-70B7-47BA-9688-FDA8C90D7DD9}" type="sibTrans" cxnId="{7C1CC1DD-C97E-4DC3-8D61-006A2FF6EC0B}">
      <dgm:prSet/>
      <dgm:spPr/>
      <dgm:t>
        <a:bodyPr/>
        <a:lstStyle/>
        <a:p>
          <a:endParaRPr lang="en-US"/>
        </a:p>
      </dgm:t>
    </dgm:pt>
    <dgm:pt modelId="{90D62134-7678-4EDA-A76F-B732B6657331}">
      <dgm:prSet/>
      <dgm:spPr/>
    </dgm:pt>
    <dgm:pt modelId="{4D442703-C1A2-4CF7-9E12-27FCE03B3E77}" type="parTrans" cxnId="{E8EC2E81-87AD-447F-B749-76480E4D71D9}">
      <dgm:prSet/>
      <dgm:spPr/>
      <dgm:t>
        <a:bodyPr/>
        <a:lstStyle/>
        <a:p>
          <a:endParaRPr lang="en-US"/>
        </a:p>
      </dgm:t>
    </dgm:pt>
    <dgm:pt modelId="{09EE2F26-7C23-4D3C-A62B-4D3672578A28}" type="sibTrans" cxnId="{E8EC2E81-87AD-447F-B749-76480E4D71D9}">
      <dgm:prSet/>
      <dgm:spPr/>
      <dgm:t>
        <a:bodyPr/>
        <a:lstStyle/>
        <a:p>
          <a:endParaRPr lang="en-US"/>
        </a:p>
      </dgm:t>
    </dgm:pt>
    <dgm:pt modelId="{6348CB38-9BCB-430D-A217-6E8EDA6689D2}" type="pres">
      <dgm:prSet presAssocID="{E8213EA5-4298-457A-85EF-DBA1A377F3A4}" presName="root" presStyleCnt="0">
        <dgm:presLayoutVars>
          <dgm:dir/>
          <dgm:resizeHandles val="exact"/>
        </dgm:presLayoutVars>
      </dgm:prSet>
      <dgm:spPr/>
    </dgm:pt>
    <dgm:pt modelId="{645EBA53-0F7A-4126-B50A-265C534CA81F}" type="pres">
      <dgm:prSet presAssocID="{A917D209-49EA-47ED-A6F9-184455AD8F5D}" presName="compNode" presStyleCnt="0"/>
      <dgm:spPr/>
    </dgm:pt>
    <dgm:pt modelId="{34B1A601-4DF0-4A25-9F60-CE1BE4937993}" type="pres">
      <dgm:prSet presAssocID="{A917D209-49EA-47ED-A6F9-184455AD8F5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6BE69C4-5A23-4EE4-9538-80FC0E91C920}" type="pres">
      <dgm:prSet presAssocID="{A917D209-49EA-47ED-A6F9-184455AD8F5D}" presName="spaceRect" presStyleCnt="0"/>
      <dgm:spPr/>
    </dgm:pt>
    <dgm:pt modelId="{487351E3-50A2-4E26-924E-88C5DD1DEEF8}" type="pres">
      <dgm:prSet presAssocID="{A917D209-49EA-47ED-A6F9-184455AD8F5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3AA3C14-0087-4691-B83D-1351A335384F}" type="presOf" srcId="{A917D209-49EA-47ED-A6F9-184455AD8F5D}" destId="{487351E3-50A2-4E26-924E-88C5DD1DEEF8}" srcOrd="0" destOrd="0" presId="urn:microsoft.com/office/officeart/2018/2/layout/IconLabelList"/>
    <dgm:cxn modelId="{4AA58814-97A0-4970-B807-8F63DD5AB69D}" type="presOf" srcId="{E8213EA5-4298-457A-85EF-DBA1A377F3A4}" destId="{6348CB38-9BCB-430D-A217-6E8EDA6689D2}" srcOrd="0" destOrd="0" presId="urn:microsoft.com/office/officeart/2018/2/layout/IconLabelList"/>
    <dgm:cxn modelId="{E8EC2E81-87AD-447F-B749-76480E4D71D9}" srcId="{A917D209-49EA-47ED-A6F9-184455AD8F5D}" destId="{90D62134-7678-4EDA-A76F-B732B6657331}" srcOrd="0" destOrd="0" parTransId="{4D442703-C1A2-4CF7-9E12-27FCE03B3E77}" sibTransId="{09EE2F26-7C23-4D3C-A62B-4D3672578A28}"/>
    <dgm:cxn modelId="{7C1CC1DD-C97E-4DC3-8D61-006A2FF6EC0B}" srcId="{E8213EA5-4298-457A-85EF-DBA1A377F3A4}" destId="{A917D209-49EA-47ED-A6F9-184455AD8F5D}" srcOrd="0" destOrd="0" parTransId="{AC0D3692-9C15-4649-B789-89272B7EFB9C}" sibTransId="{6728D87B-70B7-47BA-9688-FDA8C90D7DD9}"/>
    <dgm:cxn modelId="{1031DB42-F5B9-48D4-A511-834777864B2A}" type="presParOf" srcId="{6348CB38-9BCB-430D-A217-6E8EDA6689D2}" destId="{645EBA53-0F7A-4126-B50A-265C534CA81F}" srcOrd="0" destOrd="0" presId="urn:microsoft.com/office/officeart/2018/2/layout/IconLabelList"/>
    <dgm:cxn modelId="{125612DE-7179-4FA1-8B64-9968EA2C5507}" type="presParOf" srcId="{645EBA53-0F7A-4126-B50A-265C534CA81F}" destId="{34B1A601-4DF0-4A25-9F60-CE1BE4937993}" srcOrd="0" destOrd="0" presId="urn:microsoft.com/office/officeart/2018/2/layout/IconLabelList"/>
    <dgm:cxn modelId="{55D53C4A-F526-415C-9EB7-93E6EE8241AE}" type="presParOf" srcId="{645EBA53-0F7A-4126-B50A-265C534CA81F}" destId="{F6BE69C4-5A23-4EE4-9538-80FC0E91C920}" srcOrd="1" destOrd="0" presId="urn:microsoft.com/office/officeart/2018/2/layout/IconLabelList"/>
    <dgm:cxn modelId="{3C8973ED-BA8E-4C87-A312-003E98518C12}" type="presParOf" srcId="{645EBA53-0F7A-4126-B50A-265C534CA81F}" destId="{487351E3-50A2-4E26-924E-88C5DD1DEE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7FD07-8050-4883-9CB4-9CF47F4B68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7E165C-99E3-4AC8-ACB9-DF396C25A93F}">
      <dgm:prSet/>
      <dgm:spPr/>
      <dgm:t>
        <a:bodyPr/>
        <a:lstStyle/>
        <a:p>
          <a:r>
            <a:rPr lang="en-US" baseline="0"/>
            <a:t>Students complete Guided Notes worksheet while watching</a:t>
          </a:r>
          <a:endParaRPr lang="en-US"/>
        </a:p>
      </dgm:t>
    </dgm:pt>
    <dgm:pt modelId="{B8CC8DF6-609B-4C9C-A83B-5B30B2E5AE8A}" type="parTrans" cxnId="{D2FA4F9E-027C-46C0-829F-1152AE1E1A73}">
      <dgm:prSet/>
      <dgm:spPr/>
      <dgm:t>
        <a:bodyPr/>
        <a:lstStyle/>
        <a:p>
          <a:endParaRPr lang="en-US"/>
        </a:p>
      </dgm:t>
    </dgm:pt>
    <dgm:pt modelId="{3A89DB87-5FFF-44E0-A492-11DD8300AB37}" type="sibTrans" cxnId="{D2FA4F9E-027C-46C0-829F-1152AE1E1A73}">
      <dgm:prSet/>
      <dgm:spPr/>
      <dgm:t>
        <a:bodyPr/>
        <a:lstStyle/>
        <a:p>
          <a:endParaRPr lang="en-US"/>
        </a:p>
      </dgm:t>
    </dgm:pt>
    <dgm:pt modelId="{C8436363-DDDD-49A3-936E-F8CA60E53133}">
      <dgm:prSet/>
      <dgm:spPr/>
    </dgm:pt>
    <dgm:pt modelId="{D12E9A8B-EC2E-4AED-9176-5A0E52E3EAC2}" type="parTrans" cxnId="{B1F58F9A-F3A7-4A66-8ED9-FA8FAE318B13}">
      <dgm:prSet/>
      <dgm:spPr/>
      <dgm:t>
        <a:bodyPr/>
        <a:lstStyle/>
        <a:p>
          <a:endParaRPr lang="en-US"/>
        </a:p>
      </dgm:t>
    </dgm:pt>
    <dgm:pt modelId="{3F4A96CD-4726-4CCA-A600-9EDFE60C7243}" type="sibTrans" cxnId="{B1F58F9A-F3A7-4A66-8ED9-FA8FAE318B13}">
      <dgm:prSet/>
      <dgm:spPr/>
      <dgm:t>
        <a:bodyPr/>
        <a:lstStyle/>
        <a:p>
          <a:endParaRPr lang="en-US"/>
        </a:p>
      </dgm:t>
    </dgm:pt>
    <dgm:pt modelId="{95DEAECB-4AD7-4AF3-B16B-32CA14FED6D1}" type="pres">
      <dgm:prSet presAssocID="{01A7FD07-8050-4883-9CB4-9CF47F4B68BD}" presName="root" presStyleCnt="0">
        <dgm:presLayoutVars>
          <dgm:dir/>
          <dgm:resizeHandles val="exact"/>
        </dgm:presLayoutVars>
      </dgm:prSet>
      <dgm:spPr/>
    </dgm:pt>
    <dgm:pt modelId="{8B3D5C30-6E43-4D33-84E2-B0EEEAF44826}" type="pres">
      <dgm:prSet presAssocID="{997E165C-99E3-4AC8-ACB9-DF396C25A93F}" presName="compNode" presStyleCnt="0"/>
      <dgm:spPr/>
    </dgm:pt>
    <dgm:pt modelId="{416465AD-65F8-45E3-BF23-E6873B6B8D82}" type="pres">
      <dgm:prSet presAssocID="{997E165C-99E3-4AC8-ACB9-DF396C25A93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CC3AF20-23B6-4FF4-AA9C-F7E0A631A2FA}" type="pres">
      <dgm:prSet presAssocID="{997E165C-99E3-4AC8-ACB9-DF396C25A93F}" presName="spaceRect" presStyleCnt="0"/>
      <dgm:spPr/>
    </dgm:pt>
    <dgm:pt modelId="{0BDC8886-8EBB-4B39-8EF6-BA33204AA540}" type="pres">
      <dgm:prSet presAssocID="{997E165C-99E3-4AC8-ACB9-DF396C25A93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773B2347-689C-4670-A8CF-9EE024812E34}" type="presOf" srcId="{997E165C-99E3-4AC8-ACB9-DF396C25A93F}" destId="{0BDC8886-8EBB-4B39-8EF6-BA33204AA540}" srcOrd="0" destOrd="0" presId="urn:microsoft.com/office/officeart/2018/2/layout/IconLabelList"/>
    <dgm:cxn modelId="{70914068-FC3C-4B98-A844-F015FAB77752}" type="presOf" srcId="{01A7FD07-8050-4883-9CB4-9CF47F4B68BD}" destId="{95DEAECB-4AD7-4AF3-B16B-32CA14FED6D1}" srcOrd="0" destOrd="0" presId="urn:microsoft.com/office/officeart/2018/2/layout/IconLabelList"/>
    <dgm:cxn modelId="{B1F58F9A-F3A7-4A66-8ED9-FA8FAE318B13}" srcId="{997E165C-99E3-4AC8-ACB9-DF396C25A93F}" destId="{C8436363-DDDD-49A3-936E-F8CA60E53133}" srcOrd="0" destOrd="0" parTransId="{D12E9A8B-EC2E-4AED-9176-5A0E52E3EAC2}" sibTransId="{3F4A96CD-4726-4CCA-A600-9EDFE60C7243}"/>
    <dgm:cxn modelId="{D2FA4F9E-027C-46C0-829F-1152AE1E1A73}" srcId="{01A7FD07-8050-4883-9CB4-9CF47F4B68BD}" destId="{997E165C-99E3-4AC8-ACB9-DF396C25A93F}" srcOrd="0" destOrd="0" parTransId="{B8CC8DF6-609B-4C9C-A83B-5B30B2E5AE8A}" sibTransId="{3A89DB87-5FFF-44E0-A492-11DD8300AB37}"/>
    <dgm:cxn modelId="{94921C9A-3482-4CD6-8529-C609DFA8C7E3}" type="presParOf" srcId="{95DEAECB-4AD7-4AF3-B16B-32CA14FED6D1}" destId="{8B3D5C30-6E43-4D33-84E2-B0EEEAF44826}" srcOrd="0" destOrd="0" presId="urn:microsoft.com/office/officeart/2018/2/layout/IconLabelList"/>
    <dgm:cxn modelId="{C28D4148-E61F-49AB-AF5C-60BB2C95633D}" type="presParOf" srcId="{8B3D5C30-6E43-4D33-84E2-B0EEEAF44826}" destId="{416465AD-65F8-45E3-BF23-E6873B6B8D82}" srcOrd="0" destOrd="0" presId="urn:microsoft.com/office/officeart/2018/2/layout/IconLabelList"/>
    <dgm:cxn modelId="{3F8D3B66-DE60-44F6-AF97-30DF01910406}" type="presParOf" srcId="{8B3D5C30-6E43-4D33-84E2-B0EEEAF44826}" destId="{BCC3AF20-23B6-4FF4-AA9C-F7E0A631A2FA}" srcOrd="1" destOrd="0" presId="urn:microsoft.com/office/officeart/2018/2/layout/IconLabelList"/>
    <dgm:cxn modelId="{A13CAA04-A04E-40B1-9E1F-4DB4C5DF0279}" type="presParOf" srcId="{8B3D5C30-6E43-4D33-84E2-B0EEEAF44826}" destId="{0BDC8886-8EBB-4B39-8EF6-BA33204AA5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16EFE0-B8E2-4958-A03D-A6706E62A09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1F32FC-4755-4E5F-BFD4-B1CE122C96D9}">
      <dgm:prSet/>
      <dgm:spPr/>
      <dgm:t>
        <a:bodyPr/>
        <a:lstStyle/>
        <a:p>
          <a:r>
            <a:rPr lang="en-US"/>
            <a:t>Simon Says (10 minutes)</a:t>
          </a:r>
        </a:p>
      </dgm:t>
    </dgm:pt>
    <dgm:pt modelId="{B765EF1F-B61B-4BF4-8D13-9E6F0FBC3A58}" type="parTrans" cxnId="{E699ADE2-538D-4353-9F62-B9EA7773E713}">
      <dgm:prSet/>
      <dgm:spPr/>
      <dgm:t>
        <a:bodyPr/>
        <a:lstStyle/>
        <a:p>
          <a:endParaRPr lang="en-US"/>
        </a:p>
      </dgm:t>
    </dgm:pt>
    <dgm:pt modelId="{7787BB42-B9B9-4438-B9B0-8C94473334F3}" type="sibTrans" cxnId="{E699ADE2-538D-4353-9F62-B9EA7773E713}">
      <dgm:prSet/>
      <dgm:spPr/>
      <dgm:t>
        <a:bodyPr/>
        <a:lstStyle/>
        <a:p>
          <a:endParaRPr lang="en-US"/>
        </a:p>
      </dgm:t>
    </dgm:pt>
    <dgm:pt modelId="{392EB2C1-0F0F-4CF4-8D31-47DAF986B214}">
      <dgm:prSet/>
      <dgm:spPr/>
      <dgm:t>
        <a:bodyPr/>
        <a:lstStyle/>
        <a:p>
          <a:r>
            <a:rPr lang="en-US"/>
            <a:t>Instructor Note: Encourage movement and energy reset</a:t>
          </a:r>
        </a:p>
      </dgm:t>
    </dgm:pt>
    <dgm:pt modelId="{EB0AFD0A-3C04-466F-BC8B-8EAA7839A970}" type="parTrans" cxnId="{0962765F-A784-496E-B7F5-CA9742966FEE}">
      <dgm:prSet/>
      <dgm:spPr/>
      <dgm:t>
        <a:bodyPr/>
        <a:lstStyle/>
        <a:p>
          <a:endParaRPr lang="en-US"/>
        </a:p>
      </dgm:t>
    </dgm:pt>
    <dgm:pt modelId="{47941347-67CA-4DB4-AF42-CFB0D4E3F401}" type="sibTrans" cxnId="{0962765F-A784-496E-B7F5-CA9742966FEE}">
      <dgm:prSet/>
      <dgm:spPr/>
      <dgm:t>
        <a:bodyPr/>
        <a:lstStyle/>
        <a:p>
          <a:endParaRPr lang="en-US"/>
        </a:p>
      </dgm:t>
    </dgm:pt>
    <dgm:pt modelId="{5E8D557A-0544-4657-8F16-B6B475FBFB07}" type="pres">
      <dgm:prSet presAssocID="{C616EFE0-B8E2-4958-A03D-A6706E62A09A}" presName="outerComposite" presStyleCnt="0">
        <dgm:presLayoutVars>
          <dgm:chMax val="5"/>
          <dgm:dir/>
          <dgm:resizeHandles val="exact"/>
        </dgm:presLayoutVars>
      </dgm:prSet>
      <dgm:spPr/>
    </dgm:pt>
    <dgm:pt modelId="{74EAC917-F8A7-42C5-9C68-F64860786EB2}" type="pres">
      <dgm:prSet presAssocID="{C616EFE0-B8E2-4958-A03D-A6706E62A09A}" presName="dummyMaxCanvas" presStyleCnt="0">
        <dgm:presLayoutVars/>
      </dgm:prSet>
      <dgm:spPr/>
    </dgm:pt>
    <dgm:pt modelId="{8FE1AE9F-6DC3-4165-ACF6-37CB990BCFC0}" type="pres">
      <dgm:prSet presAssocID="{C616EFE0-B8E2-4958-A03D-A6706E62A09A}" presName="TwoNodes_1" presStyleLbl="node1" presStyleIdx="0" presStyleCnt="2">
        <dgm:presLayoutVars>
          <dgm:bulletEnabled val="1"/>
        </dgm:presLayoutVars>
      </dgm:prSet>
      <dgm:spPr/>
    </dgm:pt>
    <dgm:pt modelId="{A0F14BCA-0BB0-42E5-ABD6-098D27839068}" type="pres">
      <dgm:prSet presAssocID="{C616EFE0-B8E2-4958-A03D-A6706E62A09A}" presName="TwoNodes_2" presStyleLbl="node1" presStyleIdx="1" presStyleCnt="2">
        <dgm:presLayoutVars>
          <dgm:bulletEnabled val="1"/>
        </dgm:presLayoutVars>
      </dgm:prSet>
      <dgm:spPr/>
    </dgm:pt>
    <dgm:pt modelId="{209B3E3C-1816-4EA1-841B-91CF6E52ABF3}" type="pres">
      <dgm:prSet presAssocID="{C616EFE0-B8E2-4958-A03D-A6706E62A09A}" presName="TwoConn_1-2" presStyleLbl="fgAccFollowNode1" presStyleIdx="0" presStyleCnt="1">
        <dgm:presLayoutVars>
          <dgm:bulletEnabled val="1"/>
        </dgm:presLayoutVars>
      </dgm:prSet>
      <dgm:spPr/>
    </dgm:pt>
    <dgm:pt modelId="{1B982195-FEF4-423F-B7CF-70F02916FF18}" type="pres">
      <dgm:prSet presAssocID="{C616EFE0-B8E2-4958-A03D-A6706E62A09A}" presName="TwoNodes_1_text" presStyleLbl="node1" presStyleIdx="1" presStyleCnt="2">
        <dgm:presLayoutVars>
          <dgm:bulletEnabled val="1"/>
        </dgm:presLayoutVars>
      </dgm:prSet>
      <dgm:spPr/>
    </dgm:pt>
    <dgm:pt modelId="{6C1459F6-FA31-4B1A-9F72-0E8EEF180958}" type="pres">
      <dgm:prSet presAssocID="{C616EFE0-B8E2-4958-A03D-A6706E62A0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EB05D3E-2157-4C85-B76D-8FC00CCCA29F}" type="presOf" srcId="{521F32FC-4755-4E5F-BFD4-B1CE122C96D9}" destId="{1B982195-FEF4-423F-B7CF-70F02916FF18}" srcOrd="1" destOrd="0" presId="urn:microsoft.com/office/officeart/2005/8/layout/vProcess5"/>
    <dgm:cxn modelId="{0962765F-A784-496E-B7F5-CA9742966FEE}" srcId="{C616EFE0-B8E2-4958-A03D-A6706E62A09A}" destId="{392EB2C1-0F0F-4CF4-8D31-47DAF986B214}" srcOrd="1" destOrd="0" parTransId="{EB0AFD0A-3C04-466F-BC8B-8EAA7839A970}" sibTransId="{47941347-67CA-4DB4-AF42-CFB0D4E3F401}"/>
    <dgm:cxn modelId="{DF3ABE86-C79A-4056-B777-810B42014D43}" type="presOf" srcId="{521F32FC-4755-4E5F-BFD4-B1CE122C96D9}" destId="{8FE1AE9F-6DC3-4165-ACF6-37CB990BCFC0}" srcOrd="0" destOrd="0" presId="urn:microsoft.com/office/officeart/2005/8/layout/vProcess5"/>
    <dgm:cxn modelId="{F75B2788-C964-4DED-BE54-5ED17F26B561}" type="presOf" srcId="{392EB2C1-0F0F-4CF4-8D31-47DAF986B214}" destId="{6C1459F6-FA31-4B1A-9F72-0E8EEF180958}" srcOrd="1" destOrd="0" presId="urn:microsoft.com/office/officeart/2005/8/layout/vProcess5"/>
    <dgm:cxn modelId="{C3771192-3AC4-443C-8904-892AE66F4091}" type="presOf" srcId="{392EB2C1-0F0F-4CF4-8D31-47DAF986B214}" destId="{A0F14BCA-0BB0-42E5-ABD6-098D27839068}" srcOrd="0" destOrd="0" presId="urn:microsoft.com/office/officeart/2005/8/layout/vProcess5"/>
    <dgm:cxn modelId="{9527C0A5-ECA7-4A61-A118-A4F4F07E903A}" type="presOf" srcId="{7787BB42-B9B9-4438-B9B0-8C94473334F3}" destId="{209B3E3C-1816-4EA1-841B-91CF6E52ABF3}" srcOrd="0" destOrd="0" presId="urn:microsoft.com/office/officeart/2005/8/layout/vProcess5"/>
    <dgm:cxn modelId="{20F384AD-C571-4766-AC75-24E487D9443F}" type="presOf" srcId="{C616EFE0-B8E2-4958-A03D-A6706E62A09A}" destId="{5E8D557A-0544-4657-8F16-B6B475FBFB07}" srcOrd="0" destOrd="0" presId="urn:microsoft.com/office/officeart/2005/8/layout/vProcess5"/>
    <dgm:cxn modelId="{E699ADE2-538D-4353-9F62-B9EA7773E713}" srcId="{C616EFE0-B8E2-4958-A03D-A6706E62A09A}" destId="{521F32FC-4755-4E5F-BFD4-B1CE122C96D9}" srcOrd="0" destOrd="0" parTransId="{B765EF1F-B61B-4BF4-8D13-9E6F0FBC3A58}" sibTransId="{7787BB42-B9B9-4438-B9B0-8C94473334F3}"/>
    <dgm:cxn modelId="{3EEEF549-73C5-4C98-9429-9854CE390EF3}" type="presParOf" srcId="{5E8D557A-0544-4657-8F16-B6B475FBFB07}" destId="{74EAC917-F8A7-42C5-9C68-F64860786EB2}" srcOrd="0" destOrd="0" presId="urn:microsoft.com/office/officeart/2005/8/layout/vProcess5"/>
    <dgm:cxn modelId="{1FE50DC5-3630-459C-A689-77D7D04890A8}" type="presParOf" srcId="{5E8D557A-0544-4657-8F16-B6B475FBFB07}" destId="{8FE1AE9F-6DC3-4165-ACF6-37CB990BCFC0}" srcOrd="1" destOrd="0" presId="urn:microsoft.com/office/officeart/2005/8/layout/vProcess5"/>
    <dgm:cxn modelId="{F0ED4CBD-BB06-4F82-81B5-6A2D0E3599BC}" type="presParOf" srcId="{5E8D557A-0544-4657-8F16-B6B475FBFB07}" destId="{A0F14BCA-0BB0-42E5-ABD6-098D27839068}" srcOrd="2" destOrd="0" presId="urn:microsoft.com/office/officeart/2005/8/layout/vProcess5"/>
    <dgm:cxn modelId="{77837062-BC28-468F-80D5-FABEF80308CC}" type="presParOf" srcId="{5E8D557A-0544-4657-8F16-B6B475FBFB07}" destId="{209B3E3C-1816-4EA1-841B-91CF6E52ABF3}" srcOrd="3" destOrd="0" presId="urn:microsoft.com/office/officeart/2005/8/layout/vProcess5"/>
    <dgm:cxn modelId="{57B4785E-536A-4ED1-B65C-7264875030BA}" type="presParOf" srcId="{5E8D557A-0544-4657-8F16-B6B475FBFB07}" destId="{1B982195-FEF4-423F-B7CF-70F02916FF18}" srcOrd="4" destOrd="0" presId="urn:microsoft.com/office/officeart/2005/8/layout/vProcess5"/>
    <dgm:cxn modelId="{4CE7EB05-89E5-4A18-BF17-0A6FD958FFD0}" type="presParOf" srcId="{5E8D557A-0544-4657-8F16-B6B475FBFB07}" destId="{6C1459F6-FA31-4B1A-9F72-0E8EEF18095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108B2-08E6-41C9-A5EE-8ED7AF40A6DE}">
      <dsp:nvSpPr>
        <dsp:cNvPr id="0" name=""/>
        <dsp:cNvSpPr/>
      </dsp:nvSpPr>
      <dsp:spPr>
        <a:xfrm>
          <a:off x="0" y="1107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61FB4-32C8-4218-A009-76B161EE20C8}">
      <dsp:nvSpPr>
        <dsp:cNvPr id="0" name=""/>
        <dsp:cNvSpPr/>
      </dsp:nvSpPr>
      <dsp:spPr>
        <a:xfrm>
          <a:off x="142775" y="107304"/>
          <a:ext cx="259591" cy="25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F650-9DDC-4E95-808C-B5C0B2989EE5}">
      <dsp:nvSpPr>
        <dsp:cNvPr id="0" name=""/>
        <dsp:cNvSpPr/>
      </dsp:nvSpPr>
      <dsp:spPr>
        <a:xfrm>
          <a:off x="545142" y="1107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Activation (10 min)</a:t>
          </a:r>
          <a:endParaRPr lang="en-US" sz="1900" kern="1200"/>
        </a:p>
      </dsp:txBody>
      <dsp:txXfrm>
        <a:off x="545142" y="1107"/>
        <a:ext cx="9819309" cy="471985"/>
      </dsp:txXfrm>
    </dsp:sp>
    <dsp:sp modelId="{14272730-DB7A-4AEE-B45D-F7A79A7B177A}">
      <dsp:nvSpPr>
        <dsp:cNvPr id="0" name=""/>
        <dsp:cNvSpPr/>
      </dsp:nvSpPr>
      <dsp:spPr>
        <a:xfrm>
          <a:off x="0" y="591088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0A47-59F3-4A62-83D3-6C2A3F90D0AE}">
      <dsp:nvSpPr>
        <dsp:cNvPr id="0" name=""/>
        <dsp:cNvSpPr/>
      </dsp:nvSpPr>
      <dsp:spPr>
        <a:xfrm>
          <a:off x="142775" y="697285"/>
          <a:ext cx="259591" cy="25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85FE8-55D0-48A9-9B4B-2D7664752607}">
      <dsp:nvSpPr>
        <dsp:cNvPr id="0" name=""/>
        <dsp:cNvSpPr/>
      </dsp:nvSpPr>
      <dsp:spPr>
        <a:xfrm>
          <a:off x="545142" y="591088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Video Demonstration &amp; Guided Notes (15 min)</a:t>
          </a:r>
          <a:endParaRPr lang="en-US" sz="1900" kern="1200"/>
        </a:p>
      </dsp:txBody>
      <dsp:txXfrm>
        <a:off x="545142" y="591088"/>
        <a:ext cx="9819309" cy="471985"/>
      </dsp:txXfrm>
    </dsp:sp>
    <dsp:sp modelId="{3F53ABF0-E4BC-4110-9764-E0D54239769F}">
      <dsp:nvSpPr>
        <dsp:cNvPr id="0" name=""/>
        <dsp:cNvSpPr/>
      </dsp:nvSpPr>
      <dsp:spPr>
        <a:xfrm>
          <a:off x="0" y="1181070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B3DFE-EBB9-428E-A609-56F5066E7624}">
      <dsp:nvSpPr>
        <dsp:cNvPr id="0" name=""/>
        <dsp:cNvSpPr/>
      </dsp:nvSpPr>
      <dsp:spPr>
        <a:xfrm>
          <a:off x="142775" y="1287266"/>
          <a:ext cx="259591" cy="259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D67E1-3900-41DB-A495-7763AB6D8B92}">
      <dsp:nvSpPr>
        <dsp:cNvPr id="0" name=""/>
        <dsp:cNvSpPr/>
      </dsp:nvSpPr>
      <dsp:spPr>
        <a:xfrm>
          <a:off x="545142" y="1181070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Brain Break (10 min)</a:t>
          </a:r>
          <a:endParaRPr lang="en-US" sz="1900" kern="1200"/>
        </a:p>
      </dsp:txBody>
      <dsp:txXfrm>
        <a:off x="545142" y="1181070"/>
        <a:ext cx="9819309" cy="471985"/>
      </dsp:txXfrm>
    </dsp:sp>
    <dsp:sp modelId="{B8ABD3BB-6F2C-45D2-A060-8D0A8D5CF68C}">
      <dsp:nvSpPr>
        <dsp:cNvPr id="0" name=""/>
        <dsp:cNvSpPr/>
      </dsp:nvSpPr>
      <dsp:spPr>
        <a:xfrm>
          <a:off x="0" y="1771051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F3398-F96F-482E-AAB9-94212673F6D2}">
      <dsp:nvSpPr>
        <dsp:cNvPr id="0" name=""/>
        <dsp:cNvSpPr/>
      </dsp:nvSpPr>
      <dsp:spPr>
        <a:xfrm>
          <a:off x="142775" y="1877248"/>
          <a:ext cx="259591" cy="2595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99C37-A951-4589-819E-188A0D7BC1C0}">
      <dsp:nvSpPr>
        <dsp:cNvPr id="0" name=""/>
        <dsp:cNvSpPr/>
      </dsp:nvSpPr>
      <dsp:spPr>
        <a:xfrm>
          <a:off x="545142" y="1771051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Lab (20 min)</a:t>
          </a:r>
          <a:endParaRPr lang="en-US" sz="1900" kern="1200"/>
        </a:p>
      </dsp:txBody>
      <dsp:txXfrm>
        <a:off x="545142" y="1771051"/>
        <a:ext cx="9819309" cy="471985"/>
      </dsp:txXfrm>
    </dsp:sp>
    <dsp:sp modelId="{3147B7ED-3C7E-4ED7-A6EB-3A56F45DB210}">
      <dsp:nvSpPr>
        <dsp:cNvPr id="0" name=""/>
        <dsp:cNvSpPr/>
      </dsp:nvSpPr>
      <dsp:spPr>
        <a:xfrm>
          <a:off x="0" y="2361032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4323B-5CF3-4E72-9A8F-6F623CFD54B4}">
      <dsp:nvSpPr>
        <dsp:cNvPr id="0" name=""/>
        <dsp:cNvSpPr/>
      </dsp:nvSpPr>
      <dsp:spPr>
        <a:xfrm>
          <a:off x="142775" y="2467229"/>
          <a:ext cx="259591" cy="2595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8216C-76A5-4BFD-A607-9478C8F84F42}">
      <dsp:nvSpPr>
        <dsp:cNvPr id="0" name=""/>
        <dsp:cNvSpPr/>
      </dsp:nvSpPr>
      <dsp:spPr>
        <a:xfrm>
          <a:off x="545142" y="2361032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Integration (15 min)</a:t>
          </a:r>
          <a:endParaRPr lang="en-US" sz="1900" kern="1200"/>
        </a:p>
      </dsp:txBody>
      <dsp:txXfrm>
        <a:off x="545142" y="2361032"/>
        <a:ext cx="9819309" cy="471985"/>
      </dsp:txXfrm>
    </dsp:sp>
    <dsp:sp modelId="{D3EC6776-7DE0-4A01-8069-571E8DF393CC}">
      <dsp:nvSpPr>
        <dsp:cNvPr id="0" name=""/>
        <dsp:cNvSpPr/>
      </dsp:nvSpPr>
      <dsp:spPr>
        <a:xfrm>
          <a:off x="0" y="2951014"/>
          <a:ext cx="10364452" cy="4719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E0DFC-2A39-4BCA-9A27-14AD020CCEB4}">
      <dsp:nvSpPr>
        <dsp:cNvPr id="0" name=""/>
        <dsp:cNvSpPr/>
      </dsp:nvSpPr>
      <dsp:spPr>
        <a:xfrm>
          <a:off x="142775" y="3057210"/>
          <a:ext cx="259591" cy="2595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76A9B-3299-4689-93DB-5643C5581E93}">
      <dsp:nvSpPr>
        <dsp:cNvPr id="0" name=""/>
        <dsp:cNvSpPr/>
      </dsp:nvSpPr>
      <dsp:spPr>
        <a:xfrm>
          <a:off x="545142" y="2951014"/>
          <a:ext cx="9819309" cy="4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52" tIns="49952" rIns="49952" bIns="4995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Formative Wrap-up (10 min)</a:t>
          </a:r>
          <a:endParaRPr lang="en-US" sz="1900" kern="1200"/>
        </a:p>
      </dsp:txBody>
      <dsp:txXfrm>
        <a:off x="545142" y="2951014"/>
        <a:ext cx="9819309" cy="4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FED2-14D5-4CED-9CD4-943E2164ABE0}">
      <dsp:nvSpPr>
        <dsp:cNvPr id="0" name=""/>
        <dsp:cNvSpPr/>
      </dsp:nvSpPr>
      <dsp:spPr>
        <a:xfrm>
          <a:off x="0" y="1198437"/>
          <a:ext cx="10364452" cy="1027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E4C51-7A1D-4071-9B9E-2237907E1B64}">
      <dsp:nvSpPr>
        <dsp:cNvPr id="0" name=""/>
        <dsp:cNvSpPr/>
      </dsp:nvSpPr>
      <dsp:spPr>
        <a:xfrm>
          <a:off x="310737" y="1429564"/>
          <a:ext cx="564977" cy="5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CAAD5-D175-4F75-9105-F9924202CEC0}">
      <dsp:nvSpPr>
        <dsp:cNvPr id="0" name=""/>
        <dsp:cNvSpPr/>
      </dsp:nvSpPr>
      <dsp:spPr>
        <a:xfrm>
          <a:off x="1186453" y="1198437"/>
          <a:ext cx="4664003" cy="102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5" tIns="108715" rIns="108715" bIns="1087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Prompt: Which Windows tools have you used before?</a:t>
          </a:r>
          <a:endParaRPr lang="en-US" sz="2500" kern="1200"/>
        </a:p>
      </dsp:txBody>
      <dsp:txXfrm>
        <a:off x="1186453" y="1198437"/>
        <a:ext cx="4664003" cy="1027232"/>
      </dsp:txXfrm>
    </dsp:sp>
    <dsp:sp modelId="{82AD09BE-C2ED-44C8-BECD-51B0E7235A94}">
      <dsp:nvSpPr>
        <dsp:cNvPr id="0" name=""/>
        <dsp:cNvSpPr/>
      </dsp:nvSpPr>
      <dsp:spPr>
        <a:xfrm>
          <a:off x="5850456" y="1198437"/>
          <a:ext cx="4513995" cy="102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5" tIns="108715" rIns="108715" bIns="1087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Turn to the person next to you and produce a list of Tools to share with the class.</a:t>
          </a:r>
          <a:endParaRPr lang="en-US" sz="1800" kern="1200" dirty="0"/>
        </a:p>
      </dsp:txBody>
      <dsp:txXfrm>
        <a:off x="5850456" y="1198437"/>
        <a:ext cx="4513995" cy="1027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1A601-4DF0-4A25-9F60-CE1BE4937993}">
      <dsp:nvSpPr>
        <dsp:cNvPr id="0" name=""/>
        <dsp:cNvSpPr/>
      </dsp:nvSpPr>
      <dsp:spPr>
        <a:xfrm>
          <a:off x="4262756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51E3-50A2-4E26-924E-88C5DD1DEEF8}">
      <dsp:nvSpPr>
        <dsp:cNvPr id="0" name=""/>
        <dsp:cNvSpPr/>
      </dsp:nvSpPr>
      <dsp:spPr>
        <a:xfrm>
          <a:off x="3139725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Prompt: Which Windows tools have you used before?</a:t>
          </a:r>
          <a:endParaRPr lang="en-US" sz="2800" kern="1200"/>
        </a:p>
      </dsp:txBody>
      <dsp:txXfrm>
        <a:off x="3139725" y="2299137"/>
        <a:ext cx="408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65AD-65F8-45E3-BF23-E6873B6B8D82}">
      <dsp:nvSpPr>
        <dsp:cNvPr id="0" name=""/>
        <dsp:cNvSpPr/>
      </dsp:nvSpPr>
      <dsp:spPr>
        <a:xfrm>
          <a:off x="4262756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8886-8EBB-4B39-8EF6-BA33204AA540}">
      <dsp:nvSpPr>
        <dsp:cNvPr id="0" name=""/>
        <dsp:cNvSpPr/>
      </dsp:nvSpPr>
      <dsp:spPr>
        <a:xfrm>
          <a:off x="3139725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Students complete Guided Notes worksheet while watching</a:t>
          </a:r>
          <a:endParaRPr lang="en-US" sz="2500" kern="1200"/>
        </a:p>
      </dsp:txBody>
      <dsp:txXfrm>
        <a:off x="3139725" y="2299137"/>
        <a:ext cx="408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1AE9F-6DC3-4165-ACF6-37CB990BCFC0}">
      <dsp:nvSpPr>
        <dsp:cNvPr id="0" name=""/>
        <dsp:cNvSpPr/>
      </dsp:nvSpPr>
      <dsp:spPr>
        <a:xfrm>
          <a:off x="0" y="0"/>
          <a:ext cx="5680868" cy="2073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Simon Says (10 minutes)</a:t>
          </a:r>
        </a:p>
      </dsp:txBody>
      <dsp:txXfrm>
        <a:off x="60719" y="60719"/>
        <a:ext cx="3538142" cy="1951678"/>
      </dsp:txXfrm>
    </dsp:sp>
    <dsp:sp modelId="{A0F14BCA-0BB0-42E5-ABD6-098D27839068}">
      <dsp:nvSpPr>
        <dsp:cNvPr id="0" name=""/>
        <dsp:cNvSpPr/>
      </dsp:nvSpPr>
      <dsp:spPr>
        <a:xfrm>
          <a:off x="1002506" y="2533808"/>
          <a:ext cx="5680868" cy="2073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Instructor Note: Encourage movement and energy reset</a:t>
          </a:r>
        </a:p>
      </dsp:txBody>
      <dsp:txXfrm>
        <a:off x="1063225" y="2594527"/>
        <a:ext cx="3209398" cy="1951678"/>
      </dsp:txXfrm>
    </dsp:sp>
    <dsp:sp modelId="{209B3E3C-1816-4EA1-841B-91CF6E52ABF3}">
      <dsp:nvSpPr>
        <dsp:cNvPr id="0" name=""/>
        <dsp:cNvSpPr/>
      </dsp:nvSpPr>
      <dsp:spPr>
        <a:xfrm>
          <a:off x="4333343" y="1629699"/>
          <a:ext cx="1347525" cy="1347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6536" y="1629699"/>
        <a:ext cx="741139" cy="101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88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8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24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/>
              <a:t>Windows Tools: CMD, Task Manager, msconfig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Learning Objectives:</a:t>
            </a:r>
          </a:p>
          <a:p>
            <a:pPr algn="l"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• Use built-in Windows tools to diagnose and fix problems</a:t>
            </a:r>
          </a:p>
          <a:p>
            <a:pPr algn="l"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• Interpret tool output and take corrective actions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Partners share one scenario + solution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8697E4C7-F51C-8EC2-CC59-012E9A0599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b="88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Exit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Complete Exit ticket in Google classroom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Learning Objectives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t>By the end of this lesson, students will be able to:</a:t>
            </a:r>
          </a:p>
          <a:p>
            <a:r>
              <a:t>Use built-in Windows tools (CMD, Task Manager, </a:t>
            </a:r>
            <a:r>
              <a:rPr err="1"/>
              <a:t>msconfig</a:t>
            </a:r>
            <a:r>
              <a:t>) to diagnose and fix problems</a:t>
            </a:r>
          </a:p>
          <a:p>
            <a:r>
              <a:t>Interpret tool output and take corrective actions</a:t>
            </a:r>
          </a:p>
          <a:p>
            <a:r>
              <a:t>Match common system issues to the appropriate Windows tool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(90 minutes)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6DA1B-AB8F-AA1E-8A0A-0210731DDF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-I-Y tools and crafts">
            <a:extLst>
              <a:ext uri="{FF2B5EF4-FFF2-40B4-BE49-F238E27FC236}">
                <a16:creationId xmlns:a16="http://schemas.microsoft.com/office/drawing/2014/main" id="{59D17B2B-A7CA-36FD-CD74-C3775C5769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11033" b="469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Prompt: Which Windows tools have you used before?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EE82-F31D-BAE9-C5B3-22074039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81FC-1E80-6695-4B61-20057FCC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CD994-FBCA-1EB8-B490-B7EC687F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820206"/>
              </p:ext>
            </p:extLst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2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702BF-FC4A-2158-90E4-4421C6EB8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27B5-032D-952F-2898-2CDB13C4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Share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678AE0-0CA8-4474-01DB-25E3ACCF3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54984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49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t>Video Demonstration &amp; Guided Notes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886BCA-235A-7410-A831-8C12B064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8523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Brain Break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8205C5-0CF4-2BB7-ACEC-35AB89977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7657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oman peeking out a window">
            <a:extLst>
              <a:ext uri="{FF2B5EF4-FFF2-40B4-BE49-F238E27FC236}">
                <a16:creationId xmlns:a16="http://schemas.microsoft.com/office/drawing/2014/main" id="{20C928AD-561A-F7B1-ED9D-7B306979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55" r="17071" b="-1"/>
          <a:stretch>
            <a:fillRect/>
          </a:stretch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Lab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t>Instructions:</a:t>
            </a:r>
          </a:p>
          <a:p>
            <a:r>
              <a:t>Work with a partner to complete the Lab worksheet</a:t>
            </a:r>
          </a:p>
          <a:p>
            <a:r>
              <a:t>Match common problems with the correct Windows tool and 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</TotalTime>
  <Words>237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Windows Tools: CMD, Task Manager, msconfig</vt:lpstr>
      <vt:lpstr>Learning Objectives</vt:lpstr>
      <vt:lpstr>Agenda (90 minutes)</vt:lpstr>
      <vt:lpstr>Think</vt:lpstr>
      <vt:lpstr>Pair</vt:lpstr>
      <vt:lpstr>Share</vt:lpstr>
      <vt:lpstr>Video Demonstration &amp; Guided Notes</vt:lpstr>
      <vt:lpstr>Brain Break</vt:lpstr>
      <vt:lpstr>Lab</vt:lpstr>
      <vt:lpstr>Share OUt</vt:lpstr>
      <vt:lpstr>Exit ticket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2025-09-06T11:50:10Z</dcterms:modified>
  <cp:category/>
</cp:coreProperties>
</file>