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6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9541B-EB58-4CD6-8E79-DDBB50673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D7858E-6D14-4C99-8066-D066C1F60EBA}">
      <dgm:prSet/>
      <dgm:spPr/>
      <dgm:t>
        <a:bodyPr/>
        <a:lstStyle/>
        <a:p>
          <a:r>
            <a:rPr lang="en-US" baseline="0" dirty="0"/>
            <a:t>1. Activation (Engage) – 10 min</a:t>
          </a:r>
          <a:endParaRPr lang="en-US" dirty="0"/>
        </a:p>
      </dgm:t>
    </dgm:pt>
    <dgm:pt modelId="{6FA4A68D-E377-46B4-867A-12BC5CA42F2F}" type="parTrans" cxnId="{6CA0F4EE-1CC1-47A5-8DCF-E3A46CE65B29}">
      <dgm:prSet/>
      <dgm:spPr/>
      <dgm:t>
        <a:bodyPr/>
        <a:lstStyle/>
        <a:p>
          <a:endParaRPr lang="en-US"/>
        </a:p>
      </dgm:t>
    </dgm:pt>
    <dgm:pt modelId="{8912C144-84EF-40A3-99F1-76320E2E9A1C}" type="sibTrans" cxnId="{6CA0F4EE-1CC1-47A5-8DCF-E3A46CE65B29}">
      <dgm:prSet/>
      <dgm:spPr/>
      <dgm:t>
        <a:bodyPr/>
        <a:lstStyle/>
        <a:p>
          <a:endParaRPr lang="en-US"/>
        </a:p>
      </dgm:t>
    </dgm:pt>
    <dgm:pt modelId="{28CD531F-85BF-43F9-B067-742E318B9B4C}">
      <dgm:prSet/>
      <dgm:spPr/>
      <dgm:t>
        <a:bodyPr/>
        <a:lstStyle/>
        <a:p>
          <a:r>
            <a:rPr lang="en-US" baseline="0"/>
            <a:t>2. Demo (Video + Discussion) – 15 min</a:t>
          </a:r>
          <a:endParaRPr lang="en-US"/>
        </a:p>
      </dgm:t>
    </dgm:pt>
    <dgm:pt modelId="{76FEFAC8-BD26-426E-BCBA-618F839C87FF}" type="parTrans" cxnId="{DC4F8EB2-9CA6-4725-A234-418BE7178485}">
      <dgm:prSet/>
      <dgm:spPr/>
      <dgm:t>
        <a:bodyPr/>
        <a:lstStyle/>
        <a:p>
          <a:endParaRPr lang="en-US"/>
        </a:p>
      </dgm:t>
    </dgm:pt>
    <dgm:pt modelId="{AAA0C9B3-D301-4690-A974-8FEEE1707BAA}" type="sibTrans" cxnId="{DC4F8EB2-9CA6-4725-A234-418BE7178485}">
      <dgm:prSet/>
      <dgm:spPr/>
      <dgm:t>
        <a:bodyPr/>
        <a:lstStyle/>
        <a:p>
          <a:endParaRPr lang="en-US"/>
        </a:p>
      </dgm:t>
    </dgm:pt>
    <dgm:pt modelId="{56C85529-E462-41DB-A6D4-E951C6C74A44}">
      <dgm:prSet/>
      <dgm:spPr/>
      <dgm:t>
        <a:bodyPr/>
        <a:lstStyle/>
        <a:p>
          <a:r>
            <a:rPr lang="en-US" baseline="0"/>
            <a:t>3. Application (Practice on VM) – 25 min</a:t>
          </a:r>
          <a:endParaRPr lang="en-US"/>
        </a:p>
      </dgm:t>
    </dgm:pt>
    <dgm:pt modelId="{4B09B7E6-FDA7-4DF6-BC57-F2E54AD2DC7E}" type="parTrans" cxnId="{CD337BFA-363E-401B-907D-B4864B86F3C3}">
      <dgm:prSet/>
      <dgm:spPr/>
      <dgm:t>
        <a:bodyPr/>
        <a:lstStyle/>
        <a:p>
          <a:endParaRPr lang="en-US"/>
        </a:p>
      </dgm:t>
    </dgm:pt>
    <dgm:pt modelId="{574C9737-E1EB-4E25-BDD3-CEB7530DC9E7}" type="sibTrans" cxnId="{CD337BFA-363E-401B-907D-B4864B86F3C3}">
      <dgm:prSet/>
      <dgm:spPr/>
      <dgm:t>
        <a:bodyPr/>
        <a:lstStyle/>
        <a:p>
          <a:endParaRPr lang="en-US"/>
        </a:p>
      </dgm:t>
    </dgm:pt>
    <dgm:pt modelId="{BB8E6C80-F3F0-45FB-ABA0-A75FF72962E0}">
      <dgm:prSet/>
      <dgm:spPr/>
      <dgm:t>
        <a:bodyPr/>
        <a:lstStyle/>
        <a:p>
          <a:r>
            <a:rPr lang="en-US" baseline="0"/>
            <a:t>4. Brain Break (Riddles + Phones/Snacks) – 10 min</a:t>
          </a:r>
          <a:endParaRPr lang="en-US"/>
        </a:p>
      </dgm:t>
    </dgm:pt>
    <dgm:pt modelId="{0312541C-14AE-4152-93A4-D3034AF3A9BD}" type="parTrans" cxnId="{D87D9D2A-F3D8-47D2-A05A-5E23EA47F7C0}">
      <dgm:prSet/>
      <dgm:spPr/>
      <dgm:t>
        <a:bodyPr/>
        <a:lstStyle/>
        <a:p>
          <a:endParaRPr lang="en-US"/>
        </a:p>
      </dgm:t>
    </dgm:pt>
    <dgm:pt modelId="{69E2EAC5-4E5F-4214-8285-F1F1AAE944E3}" type="sibTrans" cxnId="{D87D9D2A-F3D8-47D2-A05A-5E23EA47F7C0}">
      <dgm:prSet/>
      <dgm:spPr/>
      <dgm:t>
        <a:bodyPr/>
        <a:lstStyle/>
        <a:p>
          <a:endParaRPr lang="en-US"/>
        </a:p>
      </dgm:t>
    </dgm:pt>
    <dgm:pt modelId="{5E5CE9D6-52A6-49E4-A767-58B0C550B299}">
      <dgm:prSet/>
      <dgm:spPr/>
      <dgm:t>
        <a:bodyPr/>
        <a:lstStyle/>
        <a:p>
          <a:r>
            <a:rPr lang="en-US" baseline="0"/>
            <a:t>5. Integration (Group Discussion) – 15 min</a:t>
          </a:r>
          <a:endParaRPr lang="en-US"/>
        </a:p>
      </dgm:t>
    </dgm:pt>
    <dgm:pt modelId="{B6227EAA-3444-4062-99A3-07F47DAFA967}" type="parTrans" cxnId="{F68FD0A9-4BE8-47A2-937B-5515B3FF7890}">
      <dgm:prSet/>
      <dgm:spPr/>
      <dgm:t>
        <a:bodyPr/>
        <a:lstStyle/>
        <a:p>
          <a:endParaRPr lang="en-US"/>
        </a:p>
      </dgm:t>
    </dgm:pt>
    <dgm:pt modelId="{F2CF6AD6-89CA-44CF-A79D-18C16403DC83}" type="sibTrans" cxnId="{F68FD0A9-4BE8-47A2-937B-5515B3FF7890}">
      <dgm:prSet/>
      <dgm:spPr/>
      <dgm:t>
        <a:bodyPr/>
        <a:lstStyle/>
        <a:p>
          <a:endParaRPr lang="en-US"/>
        </a:p>
      </dgm:t>
    </dgm:pt>
    <dgm:pt modelId="{0D26D69D-8A29-4722-8D10-CFB19CB59A47}">
      <dgm:prSet/>
      <dgm:spPr/>
      <dgm:t>
        <a:bodyPr/>
        <a:lstStyle/>
        <a:p>
          <a:r>
            <a:rPr lang="en-US" baseline="0"/>
            <a:t>6. Formative (Mini-Quiz) – 10 min</a:t>
          </a:r>
          <a:endParaRPr lang="en-US"/>
        </a:p>
      </dgm:t>
    </dgm:pt>
    <dgm:pt modelId="{5ED99556-D37F-4486-AB03-3E0A5FA61206}" type="parTrans" cxnId="{1789D87B-09E2-4795-BFA2-14121766A6F1}">
      <dgm:prSet/>
      <dgm:spPr/>
      <dgm:t>
        <a:bodyPr/>
        <a:lstStyle/>
        <a:p>
          <a:endParaRPr lang="en-US"/>
        </a:p>
      </dgm:t>
    </dgm:pt>
    <dgm:pt modelId="{AD59EE39-72B3-4F88-AB30-AE574C7294B7}" type="sibTrans" cxnId="{1789D87B-09E2-4795-BFA2-14121766A6F1}">
      <dgm:prSet/>
      <dgm:spPr/>
      <dgm:t>
        <a:bodyPr/>
        <a:lstStyle/>
        <a:p>
          <a:endParaRPr lang="en-US"/>
        </a:p>
      </dgm:t>
    </dgm:pt>
    <dgm:pt modelId="{168292E4-0835-4E5B-B6BE-8F476D11F483}">
      <dgm:prSet/>
      <dgm:spPr/>
      <dgm:t>
        <a:bodyPr/>
        <a:lstStyle/>
        <a:p>
          <a:r>
            <a:rPr lang="en-US" baseline="0"/>
            <a:t>7. Wrap-Up &amp; Review – 15 min</a:t>
          </a:r>
          <a:endParaRPr lang="en-US"/>
        </a:p>
      </dgm:t>
    </dgm:pt>
    <dgm:pt modelId="{8C6C022A-92D7-461F-9D34-58FE55C0E484}" type="parTrans" cxnId="{1FE82209-2EDA-4A19-8A15-63E01D17294A}">
      <dgm:prSet/>
      <dgm:spPr/>
      <dgm:t>
        <a:bodyPr/>
        <a:lstStyle/>
        <a:p>
          <a:endParaRPr lang="en-US"/>
        </a:p>
      </dgm:t>
    </dgm:pt>
    <dgm:pt modelId="{6FCE78E8-5C5E-48B1-BD4C-6D2CE005ED34}" type="sibTrans" cxnId="{1FE82209-2EDA-4A19-8A15-63E01D17294A}">
      <dgm:prSet/>
      <dgm:spPr/>
      <dgm:t>
        <a:bodyPr/>
        <a:lstStyle/>
        <a:p>
          <a:endParaRPr lang="en-US"/>
        </a:p>
      </dgm:t>
    </dgm:pt>
    <dgm:pt modelId="{3D359BAA-98CF-41A1-AFBF-1D3752634268}" type="pres">
      <dgm:prSet presAssocID="{FEE9541B-EB58-4CD6-8E79-DDBB506734BC}" presName="root" presStyleCnt="0">
        <dgm:presLayoutVars>
          <dgm:dir/>
          <dgm:resizeHandles val="exact"/>
        </dgm:presLayoutVars>
      </dgm:prSet>
      <dgm:spPr/>
    </dgm:pt>
    <dgm:pt modelId="{6D72CAC9-27EA-4F9D-90B2-EC858F278A49}" type="pres">
      <dgm:prSet presAssocID="{63D7858E-6D14-4C99-8066-D066C1F60EBA}" presName="compNode" presStyleCnt="0"/>
      <dgm:spPr/>
    </dgm:pt>
    <dgm:pt modelId="{7B0097E3-E2C7-4682-A35D-074E656E86A4}" type="pres">
      <dgm:prSet presAssocID="{63D7858E-6D14-4C99-8066-D066C1F60EBA}" presName="bgRect" presStyleLbl="bgShp" presStyleIdx="0" presStyleCnt="7"/>
      <dgm:spPr/>
    </dgm:pt>
    <dgm:pt modelId="{DB975213-4246-42D2-B8B9-0F1FEB424802}" type="pres">
      <dgm:prSet presAssocID="{63D7858E-6D14-4C99-8066-D066C1F60EB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F3DA241-2CF0-45A9-91DD-F9631265BB6F}" type="pres">
      <dgm:prSet presAssocID="{63D7858E-6D14-4C99-8066-D066C1F60EBA}" presName="spaceRect" presStyleCnt="0"/>
      <dgm:spPr/>
    </dgm:pt>
    <dgm:pt modelId="{27A91FD6-9E32-4BEC-A2EF-0D0674489263}" type="pres">
      <dgm:prSet presAssocID="{63D7858E-6D14-4C99-8066-D066C1F60EBA}" presName="parTx" presStyleLbl="revTx" presStyleIdx="0" presStyleCnt="7">
        <dgm:presLayoutVars>
          <dgm:chMax val="0"/>
          <dgm:chPref val="0"/>
        </dgm:presLayoutVars>
      </dgm:prSet>
      <dgm:spPr/>
    </dgm:pt>
    <dgm:pt modelId="{8AA06EF5-FF2C-4B94-B178-71C97EF0266E}" type="pres">
      <dgm:prSet presAssocID="{8912C144-84EF-40A3-99F1-76320E2E9A1C}" presName="sibTrans" presStyleCnt="0"/>
      <dgm:spPr/>
    </dgm:pt>
    <dgm:pt modelId="{0CF80F9C-E34C-486F-A453-A112AD4F220D}" type="pres">
      <dgm:prSet presAssocID="{28CD531F-85BF-43F9-B067-742E318B9B4C}" presName="compNode" presStyleCnt="0"/>
      <dgm:spPr/>
    </dgm:pt>
    <dgm:pt modelId="{196259B1-247C-484A-9E76-DA458D7163C4}" type="pres">
      <dgm:prSet presAssocID="{28CD531F-85BF-43F9-B067-742E318B9B4C}" presName="bgRect" presStyleLbl="bgShp" presStyleIdx="1" presStyleCnt="7"/>
      <dgm:spPr/>
    </dgm:pt>
    <dgm:pt modelId="{EA7D6348-C72D-4479-93D9-60DE017C9B47}" type="pres">
      <dgm:prSet presAssocID="{28CD531F-85BF-43F9-B067-742E318B9B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13681F0-E390-42DF-8578-8A25C061EB14}" type="pres">
      <dgm:prSet presAssocID="{28CD531F-85BF-43F9-B067-742E318B9B4C}" presName="spaceRect" presStyleCnt="0"/>
      <dgm:spPr/>
    </dgm:pt>
    <dgm:pt modelId="{53C5C274-995A-46BE-A2D0-48A3B6C13E26}" type="pres">
      <dgm:prSet presAssocID="{28CD531F-85BF-43F9-B067-742E318B9B4C}" presName="parTx" presStyleLbl="revTx" presStyleIdx="1" presStyleCnt="7">
        <dgm:presLayoutVars>
          <dgm:chMax val="0"/>
          <dgm:chPref val="0"/>
        </dgm:presLayoutVars>
      </dgm:prSet>
      <dgm:spPr/>
    </dgm:pt>
    <dgm:pt modelId="{07D146F9-E880-4DD6-8313-F6C575483457}" type="pres">
      <dgm:prSet presAssocID="{AAA0C9B3-D301-4690-A974-8FEEE1707BAA}" presName="sibTrans" presStyleCnt="0"/>
      <dgm:spPr/>
    </dgm:pt>
    <dgm:pt modelId="{7030887B-E96A-4B0E-A7B9-752807CE623F}" type="pres">
      <dgm:prSet presAssocID="{56C85529-E462-41DB-A6D4-E951C6C74A44}" presName="compNode" presStyleCnt="0"/>
      <dgm:spPr/>
    </dgm:pt>
    <dgm:pt modelId="{0F87D45F-9B24-4A4E-910F-C96D8C06D1B2}" type="pres">
      <dgm:prSet presAssocID="{56C85529-E462-41DB-A6D4-E951C6C74A44}" presName="bgRect" presStyleLbl="bgShp" presStyleIdx="2" presStyleCnt="7"/>
      <dgm:spPr/>
    </dgm:pt>
    <dgm:pt modelId="{1DAEE5EF-0FF7-4745-BD15-664EE82B32EC}" type="pres">
      <dgm:prSet presAssocID="{56C85529-E462-41DB-A6D4-E951C6C74A4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59E284-B62A-4DA2-84C7-E25684DFED70}" type="pres">
      <dgm:prSet presAssocID="{56C85529-E462-41DB-A6D4-E951C6C74A44}" presName="spaceRect" presStyleCnt="0"/>
      <dgm:spPr/>
    </dgm:pt>
    <dgm:pt modelId="{C32619B4-73A9-44B0-8C56-E9A3560DC0A1}" type="pres">
      <dgm:prSet presAssocID="{56C85529-E462-41DB-A6D4-E951C6C74A44}" presName="parTx" presStyleLbl="revTx" presStyleIdx="2" presStyleCnt="7">
        <dgm:presLayoutVars>
          <dgm:chMax val="0"/>
          <dgm:chPref val="0"/>
        </dgm:presLayoutVars>
      </dgm:prSet>
      <dgm:spPr/>
    </dgm:pt>
    <dgm:pt modelId="{138C4592-A765-4A06-BA9B-50D0F137B6D5}" type="pres">
      <dgm:prSet presAssocID="{574C9737-E1EB-4E25-BDD3-CEB7530DC9E7}" presName="sibTrans" presStyleCnt="0"/>
      <dgm:spPr/>
    </dgm:pt>
    <dgm:pt modelId="{19E38CF2-C23B-42D9-8DE9-E2D31D0C36B5}" type="pres">
      <dgm:prSet presAssocID="{BB8E6C80-F3F0-45FB-ABA0-A75FF72962E0}" presName="compNode" presStyleCnt="0"/>
      <dgm:spPr/>
    </dgm:pt>
    <dgm:pt modelId="{1A440840-99D0-421D-9F2F-0C7127DF26C0}" type="pres">
      <dgm:prSet presAssocID="{BB8E6C80-F3F0-45FB-ABA0-A75FF72962E0}" presName="bgRect" presStyleLbl="bgShp" presStyleIdx="3" presStyleCnt="7"/>
      <dgm:spPr/>
    </dgm:pt>
    <dgm:pt modelId="{531D968E-5BBA-4A5C-B541-5213177FB435}" type="pres">
      <dgm:prSet presAssocID="{BB8E6C80-F3F0-45FB-ABA0-A75FF72962E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FA7B018-FD1F-4C35-AD46-38D37263F43A}" type="pres">
      <dgm:prSet presAssocID="{BB8E6C80-F3F0-45FB-ABA0-A75FF72962E0}" presName="spaceRect" presStyleCnt="0"/>
      <dgm:spPr/>
    </dgm:pt>
    <dgm:pt modelId="{0904B5A6-4646-445D-9C37-78335B4E0E5C}" type="pres">
      <dgm:prSet presAssocID="{BB8E6C80-F3F0-45FB-ABA0-A75FF72962E0}" presName="parTx" presStyleLbl="revTx" presStyleIdx="3" presStyleCnt="7">
        <dgm:presLayoutVars>
          <dgm:chMax val="0"/>
          <dgm:chPref val="0"/>
        </dgm:presLayoutVars>
      </dgm:prSet>
      <dgm:spPr/>
    </dgm:pt>
    <dgm:pt modelId="{7D8B6C52-7432-49EA-A665-C00DFE3211A8}" type="pres">
      <dgm:prSet presAssocID="{69E2EAC5-4E5F-4214-8285-F1F1AAE944E3}" presName="sibTrans" presStyleCnt="0"/>
      <dgm:spPr/>
    </dgm:pt>
    <dgm:pt modelId="{3369A55B-B74A-4A3E-9415-A33C8683F082}" type="pres">
      <dgm:prSet presAssocID="{5E5CE9D6-52A6-49E4-A767-58B0C550B299}" presName="compNode" presStyleCnt="0"/>
      <dgm:spPr/>
    </dgm:pt>
    <dgm:pt modelId="{CEC380A6-024D-4B10-A1D7-D5BA0086C594}" type="pres">
      <dgm:prSet presAssocID="{5E5CE9D6-52A6-49E4-A767-58B0C550B299}" presName="bgRect" presStyleLbl="bgShp" presStyleIdx="4" presStyleCnt="7"/>
      <dgm:spPr/>
    </dgm:pt>
    <dgm:pt modelId="{A5494CDF-A8C2-4F3F-A402-EBE904B535CE}" type="pres">
      <dgm:prSet presAssocID="{5E5CE9D6-52A6-49E4-A767-58B0C550B29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2DCB51F0-E45F-463C-8931-4D092DC4DA12}" type="pres">
      <dgm:prSet presAssocID="{5E5CE9D6-52A6-49E4-A767-58B0C550B299}" presName="spaceRect" presStyleCnt="0"/>
      <dgm:spPr/>
    </dgm:pt>
    <dgm:pt modelId="{6189C450-1E2E-4A62-A3DB-930655FF9A06}" type="pres">
      <dgm:prSet presAssocID="{5E5CE9D6-52A6-49E4-A767-58B0C550B299}" presName="parTx" presStyleLbl="revTx" presStyleIdx="4" presStyleCnt="7">
        <dgm:presLayoutVars>
          <dgm:chMax val="0"/>
          <dgm:chPref val="0"/>
        </dgm:presLayoutVars>
      </dgm:prSet>
      <dgm:spPr/>
    </dgm:pt>
    <dgm:pt modelId="{DE49B560-DFA9-472A-9E7A-F4B27AAEBC41}" type="pres">
      <dgm:prSet presAssocID="{F2CF6AD6-89CA-44CF-A79D-18C16403DC83}" presName="sibTrans" presStyleCnt="0"/>
      <dgm:spPr/>
    </dgm:pt>
    <dgm:pt modelId="{F2F9D646-D3A4-4FD6-A44C-DB8303FE7595}" type="pres">
      <dgm:prSet presAssocID="{0D26D69D-8A29-4722-8D10-CFB19CB59A47}" presName="compNode" presStyleCnt="0"/>
      <dgm:spPr/>
    </dgm:pt>
    <dgm:pt modelId="{70F58BF0-8D04-41A6-A636-6FA3D1FF2B28}" type="pres">
      <dgm:prSet presAssocID="{0D26D69D-8A29-4722-8D10-CFB19CB59A47}" presName="bgRect" presStyleLbl="bgShp" presStyleIdx="5" presStyleCnt="7"/>
      <dgm:spPr/>
    </dgm:pt>
    <dgm:pt modelId="{0F42890F-F3EC-4E97-BDD8-625F7C65E35E}" type="pres">
      <dgm:prSet presAssocID="{0D26D69D-8A29-4722-8D10-CFB19CB59A4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22C11D-EBF6-491D-A775-8ED65384E261}" type="pres">
      <dgm:prSet presAssocID="{0D26D69D-8A29-4722-8D10-CFB19CB59A47}" presName="spaceRect" presStyleCnt="0"/>
      <dgm:spPr/>
    </dgm:pt>
    <dgm:pt modelId="{BD89AF5B-8E63-4102-8D4E-FC41E88EC1CB}" type="pres">
      <dgm:prSet presAssocID="{0D26D69D-8A29-4722-8D10-CFB19CB59A47}" presName="parTx" presStyleLbl="revTx" presStyleIdx="5" presStyleCnt="7">
        <dgm:presLayoutVars>
          <dgm:chMax val="0"/>
          <dgm:chPref val="0"/>
        </dgm:presLayoutVars>
      </dgm:prSet>
      <dgm:spPr/>
    </dgm:pt>
    <dgm:pt modelId="{CDF4B458-AB6C-4C57-987C-FE9977D0B503}" type="pres">
      <dgm:prSet presAssocID="{AD59EE39-72B3-4F88-AB30-AE574C7294B7}" presName="sibTrans" presStyleCnt="0"/>
      <dgm:spPr/>
    </dgm:pt>
    <dgm:pt modelId="{E9F276F6-8A26-4949-8643-6114ABC797D5}" type="pres">
      <dgm:prSet presAssocID="{168292E4-0835-4E5B-B6BE-8F476D11F483}" presName="compNode" presStyleCnt="0"/>
      <dgm:spPr/>
    </dgm:pt>
    <dgm:pt modelId="{5BF89D9E-EAEE-40BA-92AC-08B77F09ED6D}" type="pres">
      <dgm:prSet presAssocID="{168292E4-0835-4E5B-B6BE-8F476D11F483}" presName="bgRect" presStyleLbl="bgShp" presStyleIdx="6" presStyleCnt="7"/>
      <dgm:spPr/>
    </dgm:pt>
    <dgm:pt modelId="{9945C947-951D-4927-A19C-F8AC7BA96EDE}" type="pres">
      <dgm:prSet presAssocID="{168292E4-0835-4E5B-B6BE-8F476D11F48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3138920-2934-44BC-B36A-514BC544EB6D}" type="pres">
      <dgm:prSet presAssocID="{168292E4-0835-4E5B-B6BE-8F476D11F483}" presName="spaceRect" presStyleCnt="0"/>
      <dgm:spPr/>
    </dgm:pt>
    <dgm:pt modelId="{BEF08268-2413-4D97-9B58-260A99904967}" type="pres">
      <dgm:prSet presAssocID="{168292E4-0835-4E5B-B6BE-8F476D11F48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FE82209-2EDA-4A19-8A15-63E01D17294A}" srcId="{FEE9541B-EB58-4CD6-8E79-DDBB506734BC}" destId="{168292E4-0835-4E5B-B6BE-8F476D11F483}" srcOrd="6" destOrd="0" parTransId="{8C6C022A-92D7-461F-9D34-58FE55C0E484}" sibTransId="{6FCE78E8-5C5E-48B1-BD4C-6D2CE005ED34}"/>
    <dgm:cxn modelId="{D87D9D2A-F3D8-47D2-A05A-5E23EA47F7C0}" srcId="{FEE9541B-EB58-4CD6-8E79-DDBB506734BC}" destId="{BB8E6C80-F3F0-45FB-ABA0-A75FF72962E0}" srcOrd="3" destOrd="0" parTransId="{0312541C-14AE-4152-93A4-D3034AF3A9BD}" sibTransId="{69E2EAC5-4E5F-4214-8285-F1F1AAE944E3}"/>
    <dgm:cxn modelId="{C46E582F-559E-4DEA-954B-65FC666A9800}" type="presOf" srcId="{5E5CE9D6-52A6-49E4-A767-58B0C550B299}" destId="{6189C450-1E2E-4A62-A3DB-930655FF9A06}" srcOrd="0" destOrd="0" presId="urn:microsoft.com/office/officeart/2018/2/layout/IconVerticalSolidList"/>
    <dgm:cxn modelId="{B9A3065C-8395-40BB-AC5E-8A4519FD3DCB}" type="presOf" srcId="{28CD531F-85BF-43F9-B067-742E318B9B4C}" destId="{53C5C274-995A-46BE-A2D0-48A3B6C13E26}" srcOrd="0" destOrd="0" presId="urn:microsoft.com/office/officeart/2018/2/layout/IconVerticalSolidList"/>
    <dgm:cxn modelId="{8B6EA071-D974-4163-A3FC-E17819FAB078}" type="presOf" srcId="{BB8E6C80-F3F0-45FB-ABA0-A75FF72962E0}" destId="{0904B5A6-4646-445D-9C37-78335B4E0E5C}" srcOrd="0" destOrd="0" presId="urn:microsoft.com/office/officeart/2018/2/layout/IconVerticalSolidList"/>
    <dgm:cxn modelId="{1789D87B-09E2-4795-BFA2-14121766A6F1}" srcId="{FEE9541B-EB58-4CD6-8E79-DDBB506734BC}" destId="{0D26D69D-8A29-4722-8D10-CFB19CB59A47}" srcOrd="5" destOrd="0" parTransId="{5ED99556-D37F-4486-AB03-3E0A5FA61206}" sibTransId="{AD59EE39-72B3-4F88-AB30-AE574C7294B7}"/>
    <dgm:cxn modelId="{3E28847C-A34F-4200-9DE1-08723646B5B4}" type="presOf" srcId="{56C85529-E462-41DB-A6D4-E951C6C74A44}" destId="{C32619B4-73A9-44B0-8C56-E9A3560DC0A1}" srcOrd="0" destOrd="0" presId="urn:microsoft.com/office/officeart/2018/2/layout/IconVerticalSolidList"/>
    <dgm:cxn modelId="{0D6C9B82-2C5A-467A-95FC-19DC889B5E49}" type="presOf" srcId="{0D26D69D-8A29-4722-8D10-CFB19CB59A47}" destId="{BD89AF5B-8E63-4102-8D4E-FC41E88EC1CB}" srcOrd="0" destOrd="0" presId="urn:microsoft.com/office/officeart/2018/2/layout/IconVerticalSolidList"/>
    <dgm:cxn modelId="{942C0789-0D4A-4226-90BA-4B5F99E96A74}" type="presOf" srcId="{FEE9541B-EB58-4CD6-8E79-DDBB506734BC}" destId="{3D359BAA-98CF-41A1-AFBF-1D3752634268}" srcOrd="0" destOrd="0" presId="urn:microsoft.com/office/officeart/2018/2/layout/IconVerticalSolidList"/>
    <dgm:cxn modelId="{F68FD0A9-4BE8-47A2-937B-5515B3FF7890}" srcId="{FEE9541B-EB58-4CD6-8E79-DDBB506734BC}" destId="{5E5CE9D6-52A6-49E4-A767-58B0C550B299}" srcOrd="4" destOrd="0" parTransId="{B6227EAA-3444-4062-99A3-07F47DAFA967}" sibTransId="{F2CF6AD6-89CA-44CF-A79D-18C16403DC83}"/>
    <dgm:cxn modelId="{DC4F8EB2-9CA6-4725-A234-418BE7178485}" srcId="{FEE9541B-EB58-4CD6-8E79-DDBB506734BC}" destId="{28CD531F-85BF-43F9-B067-742E318B9B4C}" srcOrd="1" destOrd="0" parTransId="{76FEFAC8-BD26-426E-BCBA-618F839C87FF}" sibTransId="{AAA0C9B3-D301-4690-A974-8FEEE1707BAA}"/>
    <dgm:cxn modelId="{28E471D7-190E-46CF-A23A-4307CF6A209B}" type="presOf" srcId="{63D7858E-6D14-4C99-8066-D066C1F60EBA}" destId="{27A91FD6-9E32-4BEC-A2EF-0D0674489263}" srcOrd="0" destOrd="0" presId="urn:microsoft.com/office/officeart/2018/2/layout/IconVerticalSolidList"/>
    <dgm:cxn modelId="{B8AC9DD9-9A55-4BB2-936D-11243A351E15}" type="presOf" srcId="{168292E4-0835-4E5B-B6BE-8F476D11F483}" destId="{BEF08268-2413-4D97-9B58-260A99904967}" srcOrd="0" destOrd="0" presId="urn:microsoft.com/office/officeart/2018/2/layout/IconVerticalSolidList"/>
    <dgm:cxn modelId="{6CA0F4EE-1CC1-47A5-8DCF-E3A46CE65B29}" srcId="{FEE9541B-EB58-4CD6-8E79-DDBB506734BC}" destId="{63D7858E-6D14-4C99-8066-D066C1F60EBA}" srcOrd="0" destOrd="0" parTransId="{6FA4A68D-E377-46B4-867A-12BC5CA42F2F}" sibTransId="{8912C144-84EF-40A3-99F1-76320E2E9A1C}"/>
    <dgm:cxn modelId="{CD337BFA-363E-401B-907D-B4864B86F3C3}" srcId="{FEE9541B-EB58-4CD6-8E79-DDBB506734BC}" destId="{56C85529-E462-41DB-A6D4-E951C6C74A44}" srcOrd="2" destOrd="0" parTransId="{4B09B7E6-FDA7-4DF6-BC57-F2E54AD2DC7E}" sibTransId="{574C9737-E1EB-4E25-BDD3-CEB7530DC9E7}"/>
    <dgm:cxn modelId="{6001039D-528E-48F5-8FE4-239DAB095550}" type="presParOf" srcId="{3D359BAA-98CF-41A1-AFBF-1D3752634268}" destId="{6D72CAC9-27EA-4F9D-90B2-EC858F278A49}" srcOrd="0" destOrd="0" presId="urn:microsoft.com/office/officeart/2018/2/layout/IconVerticalSolidList"/>
    <dgm:cxn modelId="{B0F53AFC-37EB-45EC-A2C8-1AB6DD435C19}" type="presParOf" srcId="{6D72CAC9-27EA-4F9D-90B2-EC858F278A49}" destId="{7B0097E3-E2C7-4682-A35D-074E656E86A4}" srcOrd="0" destOrd="0" presId="urn:microsoft.com/office/officeart/2018/2/layout/IconVerticalSolidList"/>
    <dgm:cxn modelId="{6DB8D7F8-FC2F-4F43-9AAC-5B60D5538872}" type="presParOf" srcId="{6D72CAC9-27EA-4F9D-90B2-EC858F278A49}" destId="{DB975213-4246-42D2-B8B9-0F1FEB424802}" srcOrd="1" destOrd="0" presId="urn:microsoft.com/office/officeart/2018/2/layout/IconVerticalSolidList"/>
    <dgm:cxn modelId="{D27C37FA-4107-405B-853A-D83152D8C23B}" type="presParOf" srcId="{6D72CAC9-27EA-4F9D-90B2-EC858F278A49}" destId="{EF3DA241-2CF0-45A9-91DD-F9631265BB6F}" srcOrd="2" destOrd="0" presId="urn:microsoft.com/office/officeart/2018/2/layout/IconVerticalSolidList"/>
    <dgm:cxn modelId="{029FFF76-8B4D-41C4-B546-DAC7F1EC9B72}" type="presParOf" srcId="{6D72CAC9-27EA-4F9D-90B2-EC858F278A49}" destId="{27A91FD6-9E32-4BEC-A2EF-0D0674489263}" srcOrd="3" destOrd="0" presId="urn:microsoft.com/office/officeart/2018/2/layout/IconVerticalSolidList"/>
    <dgm:cxn modelId="{52CDE45B-7BDA-4E8F-8C74-CC441E152D5B}" type="presParOf" srcId="{3D359BAA-98CF-41A1-AFBF-1D3752634268}" destId="{8AA06EF5-FF2C-4B94-B178-71C97EF0266E}" srcOrd="1" destOrd="0" presId="urn:microsoft.com/office/officeart/2018/2/layout/IconVerticalSolidList"/>
    <dgm:cxn modelId="{28B55DC2-17EB-42F2-9395-6EACBEAB6974}" type="presParOf" srcId="{3D359BAA-98CF-41A1-AFBF-1D3752634268}" destId="{0CF80F9C-E34C-486F-A453-A112AD4F220D}" srcOrd="2" destOrd="0" presId="urn:microsoft.com/office/officeart/2018/2/layout/IconVerticalSolidList"/>
    <dgm:cxn modelId="{7584727F-0064-4D20-B195-D979D749796D}" type="presParOf" srcId="{0CF80F9C-E34C-486F-A453-A112AD4F220D}" destId="{196259B1-247C-484A-9E76-DA458D7163C4}" srcOrd="0" destOrd="0" presId="urn:microsoft.com/office/officeart/2018/2/layout/IconVerticalSolidList"/>
    <dgm:cxn modelId="{081FF8AE-CAFC-4B0A-A2BA-6152858779CD}" type="presParOf" srcId="{0CF80F9C-E34C-486F-A453-A112AD4F220D}" destId="{EA7D6348-C72D-4479-93D9-60DE017C9B47}" srcOrd="1" destOrd="0" presId="urn:microsoft.com/office/officeart/2018/2/layout/IconVerticalSolidList"/>
    <dgm:cxn modelId="{9D39FB2A-F467-43F1-844A-716936BF8D63}" type="presParOf" srcId="{0CF80F9C-E34C-486F-A453-A112AD4F220D}" destId="{313681F0-E390-42DF-8578-8A25C061EB14}" srcOrd="2" destOrd="0" presId="urn:microsoft.com/office/officeart/2018/2/layout/IconVerticalSolidList"/>
    <dgm:cxn modelId="{A9536E3F-F183-4467-8725-00ADB7D5890B}" type="presParOf" srcId="{0CF80F9C-E34C-486F-A453-A112AD4F220D}" destId="{53C5C274-995A-46BE-A2D0-48A3B6C13E26}" srcOrd="3" destOrd="0" presId="urn:microsoft.com/office/officeart/2018/2/layout/IconVerticalSolidList"/>
    <dgm:cxn modelId="{FE80AA84-FFB8-47B2-B808-EA2E53DEB9A3}" type="presParOf" srcId="{3D359BAA-98CF-41A1-AFBF-1D3752634268}" destId="{07D146F9-E880-4DD6-8313-F6C575483457}" srcOrd="3" destOrd="0" presId="urn:microsoft.com/office/officeart/2018/2/layout/IconVerticalSolidList"/>
    <dgm:cxn modelId="{5BEB92ED-7CC8-4538-8B4D-6F3FF3B3B324}" type="presParOf" srcId="{3D359BAA-98CF-41A1-AFBF-1D3752634268}" destId="{7030887B-E96A-4B0E-A7B9-752807CE623F}" srcOrd="4" destOrd="0" presId="urn:microsoft.com/office/officeart/2018/2/layout/IconVerticalSolidList"/>
    <dgm:cxn modelId="{12E306E1-4A68-409C-A711-1659D8111E35}" type="presParOf" srcId="{7030887B-E96A-4B0E-A7B9-752807CE623F}" destId="{0F87D45F-9B24-4A4E-910F-C96D8C06D1B2}" srcOrd="0" destOrd="0" presId="urn:microsoft.com/office/officeart/2018/2/layout/IconVerticalSolidList"/>
    <dgm:cxn modelId="{3B86AE9D-D503-44A3-A3CB-4E143DED1A80}" type="presParOf" srcId="{7030887B-E96A-4B0E-A7B9-752807CE623F}" destId="{1DAEE5EF-0FF7-4745-BD15-664EE82B32EC}" srcOrd="1" destOrd="0" presId="urn:microsoft.com/office/officeart/2018/2/layout/IconVerticalSolidList"/>
    <dgm:cxn modelId="{401D9CBA-5434-4B9D-A5CB-8B53739CC9EC}" type="presParOf" srcId="{7030887B-E96A-4B0E-A7B9-752807CE623F}" destId="{5359E284-B62A-4DA2-84C7-E25684DFED70}" srcOrd="2" destOrd="0" presId="urn:microsoft.com/office/officeart/2018/2/layout/IconVerticalSolidList"/>
    <dgm:cxn modelId="{D9458BDD-64D3-4751-BC5D-8E1086A4C761}" type="presParOf" srcId="{7030887B-E96A-4B0E-A7B9-752807CE623F}" destId="{C32619B4-73A9-44B0-8C56-E9A3560DC0A1}" srcOrd="3" destOrd="0" presId="urn:microsoft.com/office/officeart/2018/2/layout/IconVerticalSolidList"/>
    <dgm:cxn modelId="{AC4EB007-D663-4AA7-A393-153B1AD23F10}" type="presParOf" srcId="{3D359BAA-98CF-41A1-AFBF-1D3752634268}" destId="{138C4592-A765-4A06-BA9B-50D0F137B6D5}" srcOrd="5" destOrd="0" presId="urn:microsoft.com/office/officeart/2018/2/layout/IconVerticalSolidList"/>
    <dgm:cxn modelId="{73FE3018-8F2E-4F25-B80F-7A971882F5C3}" type="presParOf" srcId="{3D359BAA-98CF-41A1-AFBF-1D3752634268}" destId="{19E38CF2-C23B-42D9-8DE9-E2D31D0C36B5}" srcOrd="6" destOrd="0" presId="urn:microsoft.com/office/officeart/2018/2/layout/IconVerticalSolidList"/>
    <dgm:cxn modelId="{59C31B58-ACC4-4D4F-95D4-AF1598F61BF9}" type="presParOf" srcId="{19E38CF2-C23B-42D9-8DE9-E2D31D0C36B5}" destId="{1A440840-99D0-421D-9F2F-0C7127DF26C0}" srcOrd="0" destOrd="0" presId="urn:microsoft.com/office/officeart/2018/2/layout/IconVerticalSolidList"/>
    <dgm:cxn modelId="{049E4BF9-961B-4E2C-8214-CFA6A1D0A819}" type="presParOf" srcId="{19E38CF2-C23B-42D9-8DE9-E2D31D0C36B5}" destId="{531D968E-5BBA-4A5C-B541-5213177FB435}" srcOrd="1" destOrd="0" presId="urn:microsoft.com/office/officeart/2018/2/layout/IconVerticalSolidList"/>
    <dgm:cxn modelId="{19DC0C2A-A542-4530-B756-1A708BA6E150}" type="presParOf" srcId="{19E38CF2-C23B-42D9-8DE9-E2D31D0C36B5}" destId="{8FA7B018-FD1F-4C35-AD46-38D37263F43A}" srcOrd="2" destOrd="0" presId="urn:microsoft.com/office/officeart/2018/2/layout/IconVerticalSolidList"/>
    <dgm:cxn modelId="{5B916370-7931-4298-8139-405C93427271}" type="presParOf" srcId="{19E38CF2-C23B-42D9-8DE9-E2D31D0C36B5}" destId="{0904B5A6-4646-445D-9C37-78335B4E0E5C}" srcOrd="3" destOrd="0" presId="urn:microsoft.com/office/officeart/2018/2/layout/IconVerticalSolidList"/>
    <dgm:cxn modelId="{9A456E6F-6B40-49DE-9EAF-A668C37F5E37}" type="presParOf" srcId="{3D359BAA-98CF-41A1-AFBF-1D3752634268}" destId="{7D8B6C52-7432-49EA-A665-C00DFE3211A8}" srcOrd="7" destOrd="0" presId="urn:microsoft.com/office/officeart/2018/2/layout/IconVerticalSolidList"/>
    <dgm:cxn modelId="{77E95B02-9178-451D-9A38-26BEA517FF89}" type="presParOf" srcId="{3D359BAA-98CF-41A1-AFBF-1D3752634268}" destId="{3369A55B-B74A-4A3E-9415-A33C8683F082}" srcOrd="8" destOrd="0" presId="urn:microsoft.com/office/officeart/2018/2/layout/IconVerticalSolidList"/>
    <dgm:cxn modelId="{79B7AE98-2ACC-4B4A-935D-13F918984A67}" type="presParOf" srcId="{3369A55B-B74A-4A3E-9415-A33C8683F082}" destId="{CEC380A6-024D-4B10-A1D7-D5BA0086C594}" srcOrd="0" destOrd="0" presId="urn:microsoft.com/office/officeart/2018/2/layout/IconVerticalSolidList"/>
    <dgm:cxn modelId="{25284385-16DA-4E09-8582-F48E817F09E3}" type="presParOf" srcId="{3369A55B-B74A-4A3E-9415-A33C8683F082}" destId="{A5494CDF-A8C2-4F3F-A402-EBE904B535CE}" srcOrd="1" destOrd="0" presId="urn:microsoft.com/office/officeart/2018/2/layout/IconVerticalSolidList"/>
    <dgm:cxn modelId="{FA2ABCF0-F4BB-4A4F-BEAE-BE33BAE9EBAB}" type="presParOf" srcId="{3369A55B-B74A-4A3E-9415-A33C8683F082}" destId="{2DCB51F0-E45F-463C-8931-4D092DC4DA12}" srcOrd="2" destOrd="0" presId="urn:microsoft.com/office/officeart/2018/2/layout/IconVerticalSolidList"/>
    <dgm:cxn modelId="{396F4F16-6D18-41DD-A543-5A191F849991}" type="presParOf" srcId="{3369A55B-B74A-4A3E-9415-A33C8683F082}" destId="{6189C450-1E2E-4A62-A3DB-930655FF9A06}" srcOrd="3" destOrd="0" presId="urn:microsoft.com/office/officeart/2018/2/layout/IconVerticalSolidList"/>
    <dgm:cxn modelId="{2462B5CE-7262-454C-9259-82A7B86E3E87}" type="presParOf" srcId="{3D359BAA-98CF-41A1-AFBF-1D3752634268}" destId="{DE49B560-DFA9-472A-9E7A-F4B27AAEBC41}" srcOrd="9" destOrd="0" presId="urn:microsoft.com/office/officeart/2018/2/layout/IconVerticalSolidList"/>
    <dgm:cxn modelId="{74EC288D-BF8C-4203-83C8-D8F3E3CBAA3B}" type="presParOf" srcId="{3D359BAA-98CF-41A1-AFBF-1D3752634268}" destId="{F2F9D646-D3A4-4FD6-A44C-DB8303FE7595}" srcOrd="10" destOrd="0" presId="urn:microsoft.com/office/officeart/2018/2/layout/IconVerticalSolidList"/>
    <dgm:cxn modelId="{BEED0DCE-0AE2-4676-89F0-793B059F8618}" type="presParOf" srcId="{F2F9D646-D3A4-4FD6-A44C-DB8303FE7595}" destId="{70F58BF0-8D04-41A6-A636-6FA3D1FF2B28}" srcOrd="0" destOrd="0" presId="urn:microsoft.com/office/officeart/2018/2/layout/IconVerticalSolidList"/>
    <dgm:cxn modelId="{31351F08-739E-4BBE-AB9F-FD0B5080B925}" type="presParOf" srcId="{F2F9D646-D3A4-4FD6-A44C-DB8303FE7595}" destId="{0F42890F-F3EC-4E97-BDD8-625F7C65E35E}" srcOrd="1" destOrd="0" presId="urn:microsoft.com/office/officeart/2018/2/layout/IconVerticalSolidList"/>
    <dgm:cxn modelId="{0A38F7DC-EE17-46A4-870C-AF8957F98ADB}" type="presParOf" srcId="{F2F9D646-D3A4-4FD6-A44C-DB8303FE7595}" destId="{6822C11D-EBF6-491D-A775-8ED65384E261}" srcOrd="2" destOrd="0" presId="urn:microsoft.com/office/officeart/2018/2/layout/IconVerticalSolidList"/>
    <dgm:cxn modelId="{12C243CD-DEBB-458A-9E78-8E6A09B64A46}" type="presParOf" srcId="{F2F9D646-D3A4-4FD6-A44C-DB8303FE7595}" destId="{BD89AF5B-8E63-4102-8D4E-FC41E88EC1CB}" srcOrd="3" destOrd="0" presId="urn:microsoft.com/office/officeart/2018/2/layout/IconVerticalSolidList"/>
    <dgm:cxn modelId="{EA861C05-29C3-4DAC-99F0-712301B3B5F5}" type="presParOf" srcId="{3D359BAA-98CF-41A1-AFBF-1D3752634268}" destId="{CDF4B458-AB6C-4C57-987C-FE9977D0B503}" srcOrd="11" destOrd="0" presId="urn:microsoft.com/office/officeart/2018/2/layout/IconVerticalSolidList"/>
    <dgm:cxn modelId="{1C6578B6-E177-486B-9B65-C69EA453D662}" type="presParOf" srcId="{3D359BAA-98CF-41A1-AFBF-1D3752634268}" destId="{E9F276F6-8A26-4949-8643-6114ABC797D5}" srcOrd="12" destOrd="0" presId="urn:microsoft.com/office/officeart/2018/2/layout/IconVerticalSolidList"/>
    <dgm:cxn modelId="{19548586-39FD-4E9F-A040-F3FD4998FCCA}" type="presParOf" srcId="{E9F276F6-8A26-4949-8643-6114ABC797D5}" destId="{5BF89D9E-EAEE-40BA-92AC-08B77F09ED6D}" srcOrd="0" destOrd="0" presId="urn:microsoft.com/office/officeart/2018/2/layout/IconVerticalSolidList"/>
    <dgm:cxn modelId="{C61883BB-E39B-4EB8-94E1-E7AD87337FE3}" type="presParOf" srcId="{E9F276F6-8A26-4949-8643-6114ABC797D5}" destId="{9945C947-951D-4927-A19C-F8AC7BA96EDE}" srcOrd="1" destOrd="0" presId="urn:microsoft.com/office/officeart/2018/2/layout/IconVerticalSolidList"/>
    <dgm:cxn modelId="{1E942E15-D94F-46E7-96E4-D3C14CB88698}" type="presParOf" srcId="{E9F276F6-8A26-4949-8643-6114ABC797D5}" destId="{23138920-2934-44BC-B36A-514BC544EB6D}" srcOrd="2" destOrd="0" presId="urn:microsoft.com/office/officeart/2018/2/layout/IconVerticalSolidList"/>
    <dgm:cxn modelId="{2E4B589B-1A94-440D-8258-AA2DB866F4A5}" type="presParOf" srcId="{E9F276F6-8A26-4949-8643-6114ABC797D5}" destId="{BEF08268-2413-4D97-9B58-260A99904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097E3-E2C7-4682-A35D-074E656E86A4}">
      <dsp:nvSpPr>
        <dsp:cNvPr id="0" name=""/>
        <dsp:cNvSpPr/>
      </dsp:nvSpPr>
      <dsp:spPr>
        <a:xfrm>
          <a:off x="0" y="393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75213-4246-42D2-B8B9-0F1FEB424802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91FD6-9E32-4BEC-A2EF-0D0674489263}">
      <dsp:nvSpPr>
        <dsp:cNvPr id="0" name=""/>
        <dsp:cNvSpPr/>
      </dsp:nvSpPr>
      <dsp:spPr>
        <a:xfrm>
          <a:off x="625892" y="393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1. Activation (Engage) – 10 min</a:t>
          </a:r>
          <a:endParaRPr lang="en-US" sz="1600" kern="1200" dirty="0"/>
        </a:p>
      </dsp:txBody>
      <dsp:txXfrm>
        <a:off x="625892" y="393"/>
        <a:ext cx="6057482" cy="541898"/>
      </dsp:txXfrm>
    </dsp:sp>
    <dsp:sp modelId="{196259B1-247C-484A-9E76-DA458D7163C4}">
      <dsp:nvSpPr>
        <dsp:cNvPr id="0" name=""/>
        <dsp:cNvSpPr/>
      </dsp:nvSpPr>
      <dsp:spPr>
        <a:xfrm>
          <a:off x="0" y="677766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D6348-C72D-4479-93D9-60DE017C9B47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5C274-995A-46BE-A2D0-48A3B6C13E26}">
      <dsp:nvSpPr>
        <dsp:cNvPr id="0" name=""/>
        <dsp:cNvSpPr/>
      </dsp:nvSpPr>
      <dsp:spPr>
        <a:xfrm>
          <a:off x="625892" y="677766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2. Demo (Video + Discussion) – 15 min</a:t>
          </a:r>
          <a:endParaRPr lang="en-US" sz="1600" kern="1200"/>
        </a:p>
      </dsp:txBody>
      <dsp:txXfrm>
        <a:off x="625892" y="677766"/>
        <a:ext cx="6057482" cy="541898"/>
      </dsp:txXfrm>
    </dsp:sp>
    <dsp:sp modelId="{0F87D45F-9B24-4A4E-910F-C96D8C06D1B2}">
      <dsp:nvSpPr>
        <dsp:cNvPr id="0" name=""/>
        <dsp:cNvSpPr/>
      </dsp:nvSpPr>
      <dsp:spPr>
        <a:xfrm>
          <a:off x="0" y="1355140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EE5EF-0FF7-4745-BD15-664EE82B32EC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619B4-73A9-44B0-8C56-E9A3560DC0A1}">
      <dsp:nvSpPr>
        <dsp:cNvPr id="0" name=""/>
        <dsp:cNvSpPr/>
      </dsp:nvSpPr>
      <dsp:spPr>
        <a:xfrm>
          <a:off x="625892" y="1355140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3. Application (Practice on VM) – 25 min</a:t>
          </a:r>
          <a:endParaRPr lang="en-US" sz="1600" kern="1200"/>
        </a:p>
      </dsp:txBody>
      <dsp:txXfrm>
        <a:off x="625892" y="1355140"/>
        <a:ext cx="6057482" cy="541898"/>
      </dsp:txXfrm>
    </dsp:sp>
    <dsp:sp modelId="{1A440840-99D0-421D-9F2F-0C7127DF26C0}">
      <dsp:nvSpPr>
        <dsp:cNvPr id="0" name=""/>
        <dsp:cNvSpPr/>
      </dsp:nvSpPr>
      <dsp:spPr>
        <a:xfrm>
          <a:off x="0" y="2032513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D968E-5BBA-4A5C-B541-5213177FB435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4B5A6-4646-445D-9C37-78335B4E0E5C}">
      <dsp:nvSpPr>
        <dsp:cNvPr id="0" name=""/>
        <dsp:cNvSpPr/>
      </dsp:nvSpPr>
      <dsp:spPr>
        <a:xfrm>
          <a:off x="625892" y="2032513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4. Brain Break (Riddles + Phones/Snacks) – 10 min</a:t>
          </a:r>
          <a:endParaRPr lang="en-US" sz="1600" kern="1200"/>
        </a:p>
      </dsp:txBody>
      <dsp:txXfrm>
        <a:off x="625892" y="2032513"/>
        <a:ext cx="6057482" cy="541898"/>
      </dsp:txXfrm>
    </dsp:sp>
    <dsp:sp modelId="{CEC380A6-024D-4B10-A1D7-D5BA0086C594}">
      <dsp:nvSpPr>
        <dsp:cNvPr id="0" name=""/>
        <dsp:cNvSpPr/>
      </dsp:nvSpPr>
      <dsp:spPr>
        <a:xfrm>
          <a:off x="0" y="2709886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94CDF-A8C2-4F3F-A402-EBE904B535CE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9C450-1E2E-4A62-A3DB-930655FF9A06}">
      <dsp:nvSpPr>
        <dsp:cNvPr id="0" name=""/>
        <dsp:cNvSpPr/>
      </dsp:nvSpPr>
      <dsp:spPr>
        <a:xfrm>
          <a:off x="625892" y="2709886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5. Integration (Group Discussion) – 15 min</a:t>
          </a:r>
          <a:endParaRPr lang="en-US" sz="1600" kern="1200"/>
        </a:p>
      </dsp:txBody>
      <dsp:txXfrm>
        <a:off x="625892" y="2709886"/>
        <a:ext cx="6057482" cy="541898"/>
      </dsp:txXfrm>
    </dsp:sp>
    <dsp:sp modelId="{70F58BF0-8D04-41A6-A636-6FA3D1FF2B28}">
      <dsp:nvSpPr>
        <dsp:cNvPr id="0" name=""/>
        <dsp:cNvSpPr/>
      </dsp:nvSpPr>
      <dsp:spPr>
        <a:xfrm>
          <a:off x="0" y="3387259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2890F-F3EC-4E97-BDD8-625F7C65E35E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9AF5B-8E63-4102-8D4E-FC41E88EC1CB}">
      <dsp:nvSpPr>
        <dsp:cNvPr id="0" name=""/>
        <dsp:cNvSpPr/>
      </dsp:nvSpPr>
      <dsp:spPr>
        <a:xfrm>
          <a:off x="625892" y="3387259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6. Formative (Mini-Quiz) – 10 min</a:t>
          </a:r>
          <a:endParaRPr lang="en-US" sz="1600" kern="1200"/>
        </a:p>
      </dsp:txBody>
      <dsp:txXfrm>
        <a:off x="625892" y="3387259"/>
        <a:ext cx="6057482" cy="541898"/>
      </dsp:txXfrm>
    </dsp:sp>
    <dsp:sp modelId="{5BF89D9E-EAEE-40BA-92AC-08B77F09ED6D}">
      <dsp:nvSpPr>
        <dsp:cNvPr id="0" name=""/>
        <dsp:cNvSpPr/>
      </dsp:nvSpPr>
      <dsp:spPr>
        <a:xfrm>
          <a:off x="0" y="4064632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5C947-951D-4927-A19C-F8AC7BA96EDE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8268-2413-4D97-9B58-260A99904967}">
      <dsp:nvSpPr>
        <dsp:cNvPr id="0" name=""/>
        <dsp:cNvSpPr/>
      </dsp:nvSpPr>
      <dsp:spPr>
        <a:xfrm>
          <a:off x="625892" y="4064632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7. Wrap-Up &amp; Review – 15 min</a:t>
          </a:r>
          <a:endParaRPr lang="en-US" sz="1600" kern="1200"/>
        </a:p>
      </dsp:txBody>
      <dsp:txXfrm>
        <a:off x="625892" y="4064632"/>
        <a:ext cx="6057482" cy="54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86C5-63BA-4D0E-B286-D1AA266339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322B-E6DE-45D9-A125-5E0AA9A5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322B-E6DE-45D9-A125-5E0AA9A58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04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geyBSrgLazE?feature=oembed" TargetMode="Externa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u_BcMXgws6Y?feature=oembe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geyBSrgLazE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y trees along road against blue sky">
            <a:extLst>
              <a:ext uri="{FF2B5EF4-FFF2-40B4-BE49-F238E27FC236}">
                <a16:creationId xmlns:a16="http://schemas.microsoft.com/office/drawing/2014/main" id="{15746E70-1F74-3169-E622-1763D795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2922" b="280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t>Frozen Systems &amp; BSODs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App freezes &amp; Blue Screens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100-Minute Lesson Plan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 with Timings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7107F-5CFB-5D5C-2A75-3DF1895AE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7978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DC9E57-17DE-3711-E3E4-0BFD64FD0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 b="7634"/>
          <a:stretch>
            <a:fillRect/>
          </a:stretch>
        </p:blipFill>
        <p:spPr bwMode="auto">
          <a:xfrm>
            <a:off x="7045459" y="174170"/>
            <a:ext cx="4737429" cy="41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nline Media 3" title="10 Minute Timer With Relaxing Lo-Fi Music for Focus &amp; Study | Classroom Timer">
            <a:hlinkClick r:id="" action="ppaction://media"/>
            <a:extLst>
              <a:ext uri="{FF2B5EF4-FFF2-40B4-BE49-F238E27FC236}">
                <a16:creationId xmlns:a16="http://schemas.microsoft.com/office/drawing/2014/main" id="{8788084D-2C67-3DA6-FA2D-89A47942AC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391903" y="4437434"/>
            <a:ext cx="4044539" cy="2285164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6600" dirty="0"/>
              <a:t>What would you try first?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dirty="0"/>
              <a:t>Activation (10 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</a:t>
            </a:r>
            <a:r>
              <a:rPr lang="en-US" dirty="0"/>
              <a:t>nstration</a:t>
            </a:r>
            <a:r>
              <a:rPr dirty="0"/>
              <a:t> (</a:t>
            </a:r>
            <a:r>
              <a:rPr lang="en-US" dirty="0"/>
              <a:t>20</a:t>
            </a:r>
            <a:r>
              <a:rPr dirty="0"/>
              <a:t>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/>
              <a:t>Watch </a:t>
            </a:r>
            <a:r>
              <a:rPr lang="en-US" sz="3600" dirty="0"/>
              <a:t>demonstration video</a:t>
            </a:r>
            <a:r>
              <a:rPr sz="3600" dirty="0"/>
              <a:t> in Google Classroom</a:t>
            </a:r>
            <a:endParaRPr lang="en-US" sz="3600" dirty="0"/>
          </a:p>
          <a:p>
            <a:r>
              <a:rPr lang="en-US" sz="3600" dirty="0"/>
              <a:t>Complete Guided Notes</a:t>
            </a:r>
            <a:endParaRPr sz="3600" dirty="0"/>
          </a:p>
          <a:p>
            <a:endParaRPr dirty="0"/>
          </a:p>
        </p:txBody>
      </p:sp>
      <p:pic>
        <p:nvPicPr>
          <p:cNvPr id="5" name="Online Media 4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9DD07F3C-13A8-C818-AA77-36245528AA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87657" y="4688223"/>
            <a:ext cx="3904343" cy="220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15 Minute Timer">
            <a:hlinkClick r:id="" action="ppaction://media"/>
            <a:extLst>
              <a:ext uri="{FF2B5EF4-FFF2-40B4-BE49-F238E27FC236}">
                <a16:creationId xmlns:a16="http://schemas.microsoft.com/office/drawing/2014/main" id="{B4751E1F-8B51-749D-B957-806750AFBE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3465" y="1481531"/>
            <a:ext cx="6909479" cy="390385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dirty="0"/>
              <a:t>Application (</a:t>
            </a:r>
            <a:r>
              <a:rPr lang="en-US" dirty="0"/>
              <a:t>15</a:t>
            </a:r>
            <a:r>
              <a:rPr dirty="0"/>
              <a:t> min)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Diagnose BSOD on Windows 7 VM</a:t>
            </a:r>
          </a:p>
          <a:p>
            <a:pPr marL="0" indent="0">
              <a:buNone/>
            </a:pPr>
            <a:r>
              <a:rPr lang="en-US" sz="3200" dirty="0"/>
              <a:t>Identify error code &amp; research meaning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Brain Break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7859735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Riddle 1: </a:t>
            </a:r>
            <a:r>
              <a:rPr lang="en-US" sz="2800" dirty="0"/>
              <a:t>You have a dozen eggs. You break two, you cook two, and you eat two. How many eggs do you have left?</a:t>
            </a:r>
            <a:endParaRPr sz="2800" dirty="0"/>
          </a:p>
          <a:p>
            <a:pPr marL="0" indent="0">
              <a:buNone/>
            </a:pPr>
            <a:r>
              <a:rPr sz="2800" dirty="0"/>
              <a:t>Riddle 2: </a:t>
            </a:r>
            <a:r>
              <a:rPr lang="en-US" sz="2800" dirty="0"/>
              <a:t>I’m tall when I’m young, and I’m short when I’m old. What am I?</a:t>
            </a:r>
            <a:endParaRPr sz="2800" dirty="0"/>
          </a:p>
        </p:txBody>
      </p:sp>
      <p:pic>
        <p:nvPicPr>
          <p:cNvPr id="4" name="Online Media 3" title="10 Minute Timer With Relaxing Lo-Fi Music for Focus &amp; Study | Classroom Timer">
            <a:hlinkClick r:id="" action="ppaction://media"/>
            <a:extLst>
              <a:ext uri="{FF2B5EF4-FFF2-40B4-BE49-F238E27FC236}">
                <a16:creationId xmlns:a16="http://schemas.microsoft.com/office/drawing/2014/main" id="{EA503680-A3B8-BCFE-5AE3-EB1099A563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99566" y="4771775"/>
            <a:ext cx="3692434" cy="2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310B4-5751-5945-CAAA-6A56DA9FE39A}"/>
              </a:ext>
            </a:extLst>
          </p:cNvPr>
          <p:cNvSpPr txBox="1"/>
          <p:nvPr/>
        </p:nvSpPr>
        <p:spPr>
          <a:xfrm>
            <a:off x="8866101" y="2448832"/>
            <a:ext cx="241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Answer:</a:t>
            </a:r>
            <a:r>
              <a:rPr lang="en-US" dirty="0"/>
              <a:t> 10 (you still have the rest—you only used 2 eggs).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4DCE-1189-231D-E9E4-67F24C181EE4}"/>
              </a:ext>
            </a:extLst>
          </p:cNvPr>
          <p:cNvSpPr txBox="1"/>
          <p:nvPr/>
        </p:nvSpPr>
        <p:spPr>
          <a:xfrm>
            <a:off x="8421099" y="4141578"/>
            <a:ext cx="206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Answer:</a:t>
            </a:r>
            <a:r>
              <a:rPr lang="en-US"/>
              <a:t> A candle.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6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do freezes and BSODs affect workplaces?</a:t>
            </a:r>
          </a:p>
          <a:p>
            <a:r>
              <a:t>• Encourage sharing real experiences</a:t>
            </a:r>
          </a:p>
          <a:p>
            <a:r>
              <a:t>• Timer: 15 minutes</a:t>
            </a:r>
          </a:p>
          <a:p>
            <a:r>
              <a:t>YouTube Timer: https://www.youtube.com/watch?v=u_BcMXgws6Y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Formative Assessment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complete quiz in Google Classroom</a:t>
            </a:r>
          </a:p>
          <a:p>
            <a:r>
              <a:t>• 5 Questions: BSOD causes, freezes, Task Manager, tools</a:t>
            </a:r>
          </a:p>
          <a:p>
            <a:r>
              <a:t>• Timer: 10 minutes</a:t>
            </a:r>
          </a:p>
          <a:p>
            <a:r>
              <a:t>YouTube Timer: https://www.youtube.com/watch?v=geyBSrgLazE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Go over quiz answers</a:t>
            </a:r>
          </a:p>
          <a:p>
            <a:r>
              <a:t>• Reinforce key takeaways:</a:t>
            </a:r>
          </a:p>
          <a:p>
            <a:r>
              <a:t>   – Freezes → Task Manager first</a:t>
            </a:r>
          </a:p>
          <a:p>
            <a:r>
              <a:t>   – BSOD = hardware/software critical error</a:t>
            </a:r>
          </a:p>
          <a:p>
            <a:r>
              <a:t>   – Tools: Event Viewer, WinDbg</a:t>
            </a:r>
          </a:p>
          <a:p>
            <a:r>
              <a:t>• Timer: 15 minutes</a:t>
            </a:r>
          </a:p>
          <a:p>
            <a:r>
              <a:t>YouTube Timer: https://www.youtube.com/watch?v=u_BcMXgws6Y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</TotalTime>
  <Words>359</Words>
  <Application>Microsoft Office PowerPoint</Application>
  <PresentationFormat>Widescreen</PresentationFormat>
  <Paragraphs>43</Paragraphs>
  <Slides>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Droplet</vt:lpstr>
      <vt:lpstr>Frozen Systems &amp; BSODs</vt:lpstr>
      <vt:lpstr>Agenda with Timings</vt:lpstr>
      <vt:lpstr>Activation (10 min)</vt:lpstr>
      <vt:lpstr>Demonstration (20 min)</vt:lpstr>
      <vt:lpstr>Application (15 min)</vt:lpstr>
      <vt:lpstr>Brain Break (10 min)</vt:lpstr>
      <vt:lpstr>Integration (15 min)</vt:lpstr>
      <vt:lpstr>Formative Assessment (10 min)</vt:lpstr>
      <vt:lpstr>Wrap-Up (15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2025-08-30T04:18:36Z</dcterms:modified>
  <cp:category/>
</cp:coreProperties>
</file>