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97" autoAdjust="0"/>
  </p:normalViewPr>
  <p:slideViewPr>
    <p:cSldViewPr snapToGrid="0" snapToObjects="1">
      <p:cViewPr varScale="1">
        <p:scale>
          <a:sx n="54" d="100"/>
          <a:sy n="54" d="100"/>
        </p:scale>
        <p:origin x="90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8A639-F2C2-4C81-AD62-AF57F99A0C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0C5AC5-A4D3-432C-8502-96A7CC44C0EC}">
      <dgm:prSet/>
      <dgm:spPr/>
      <dgm:t>
        <a:bodyPr/>
        <a:lstStyle/>
        <a:p>
          <a:r>
            <a:rPr lang="en-US"/>
            <a:t>Activation: Scenario prompt</a:t>
          </a:r>
        </a:p>
      </dgm:t>
    </dgm:pt>
    <dgm:pt modelId="{B86C02E1-9412-44FA-9C1F-89866D0215A4}" type="parTrans" cxnId="{2D3B85E2-16CF-4596-B988-5988C5CE5FF4}">
      <dgm:prSet/>
      <dgm:spPr/>
      <dgm:t>
        <a:bodyPr/>
        <a:lstStyle/>
        <a:p>
          <a:endParaRPr lang="en-US"/>
        </a:p>
      </dgm:t>
    </dgm:pt>
    <dgm:pt modelId="{A169F1F9-67A2-4E6E-ACDB-67E9E9F2B7A1}" type="sibTrans" cxnId="{2D3B85E2-16CF-4596-B988-5988C5CE5FF4}">
      <dgm:prSet/>
      <dgm:spPr/>
      <dgm:t>
        <a:bodyPr/>
        <a:lstStyle/>
        <a:p>
          <a:endParaRPr lang="en-US"/>
        </a:p>
      </dgm:t>
    </dgm:pt>
    <dgm:pt modelId="{CCB7BC58-D791-4C9F-859A-010660A64BE4}">
      <dgm:prSet/>
      <dgm:spPr/>
      <dgm:t>
        <a:bodyPr/>
        <a:lstStyle/>
        <a:p>
          <a:r>
            <a:rPr lang="en-US"/>
            <a:t>Demonstration: Power/POST, Beep Codes, WinRE tools</a:t>
          </a:r>
        </a:p>
      </dgm:t>
    </dgm:pt>
    <dgm:pt modelId="{9099B054-D184-432A-8B0A-23DC60D39285}" type="parTrans" cxnId="{EA4031C9-9751-4562-A637-B8894ADDFB62}">
      <dgm:prSet/>
      <dgm:spPr/>
      <dgm:t>
        <a:bodyPr/>
        <a:lstStyle/>
        <a:p>
          <a:endParaRPr lang="en-US"/>
        </a:p>
      </dgm:t>
    </dgm:pt>
    <dgm:pt modelId="{B321555F-6A98-48E3-AB6D-14B3F4483B80}" type="sibTrans" cxnId="{EA4031C9-9751-4562-A637-B8894ADDFB62}">
      <dgm:prSet/>
      <dgm:spPr/>
      <dgm:t>
        <a:bodyPr/>
        <a:lstStyle/>
        <a:p>
          <a:endParaRPr lang="en-US"/>
        </a:p>
      </dgm:t>
    </dgm:pt>
    <dgm:pt modelId="{1E0B2662-E529-4D20-92CE-316B53A93C00}">
      <dgm:prSet/>
      <dgm:spPr/>
      <dgm:t>
        <a:bodyPr/>
        <a:lstStyle/>
        <a:p>
          <a:r>
            <a:rPr lang="en-US"/>
            <a:t>Application: Group triage flowchart activity</a:t>
          </a:r>
        </a:p>
      </dgm:t>
    </dgm:pt>
    <dgm:pt modelId="{2A11922C-9D6C-4AE7-BFC6-7D818A3B5210}" type="parTrans" cxnId="{D7B5EA35-086A-429E-A7D8-E2E9A2C87511}">
      <dgm:prSet/>
      <dgm:spPr/>
      <dgm:t>
        <a:bodyPr/>
        <a:lstStyle/>
        <a:p>
          <a:endParaRPr lang="en-US"/>
        </a:p>
      </dgm:t>
    </dgm:pt>
    <dgm:pt modelId="{CF83F067-69C1-4A38-8744-5B03F5D7E0E5}" type="sibTrans" cxnId="{D7B5EA35-086A-429E-A7D8-E2E9A2C87511}">
      <dgm:prSet/>
      <dgm:spPr/>
      <dgm:t>
        <a:bodyPr/>
        <a:lstStyle/>
        <a:p>
          <a:endParaRPr lang="en-US"/>
        </a:p>
      </dgm:t>
    </dgm:pt>
    <dgm:pt modelId="{05900A2E-AD13-4B22-9305-D069A32AEA72}">
      <dgm:prSet/>
      <dgm:spPr/>
      <dgm:t>
        <a:bodyPr/>
        <a:lstStyle/>
        <a:p>
          <a:r>
            <a:rPr lang="en-US"/>
            <a:t>Integration: Share findings &amp; discussion</a:t>
          </a:r>
        </a:p>
      </dgm:t>
    </dgm:pt>
    <dgm:pt modelId="{DE7EAE73-1D4A-4099-8122-78221AA89C47}" type="parTrans" cxnId="{E31D611C-D65D-479E-B09E-CFCB80F075EF}">
      <dgm:prSet/>
      <dgm:spPr/>
      <dgm:t>
        <a:bodyPr/>
        <a:lstStyle/>
        <a:p>
          <a:endParaRPr lang="en-US"/>
        </a:p>
      </dgm:t>
    </dgm:pt>
    <dgm:pt modelId="{7F184D42-5911-4ECA-9626-FCDD3B980ECB}" type="sibTrans" cxnId="{E31D611C-D65D-479E-B09E-CFCB80F075EF}">
      <dgm:prSet/>
      <dgm:spPr/>
      <dgm:t>
        <a:bodyPr/>
        <a:lstStyle/>
        <a:p>
          <a:endParaRPr lang="en-US"/>
        </a:p>
      </dgm:t>
    </dgm:pt>
    <dgm:pt modelId="{BA3B6674-36A4-4F34-899B-5CA063E0D7B8}">
      <dgm:prSet/>
      <dgm:spPr/>
      <dgm:t>
        <a:bodyPr/>
        <a:lstStyle/>
        <a:p>
          <a:r>
            <a:rPr lang="en-US"/>
            <a:t>Exit Ticket</a:t>
          </a:r>
        </a:p>
      </dgm:t>
    </dgm:pt>
    <dgm:pt modelId="{B4CB56F8-01B0-4F57-A560-BAD7A3C5E88A}" type="parTrans" cxnId="{A02A3531-B432-4D27-87AB-7A1DD726ADC8}">
      <dgm:prSet/>
      <dgm:spPr/>
      <dgm:t>
        <a:bodyPr/>
        <a:lstStyle/>
        <a:p>
          <a:endParaRPr lang="en-US"/>
        </a:p>
      </dgm:t>
    </dgm:pt>
    <dgm:pt modelId="{1796B5C0-4CCA-4D1B-8CAA-68ABF15000CA}" type="sibTrans" cxnId="{A02A3531-B432-4D27-87AB-7A1DD726ADC8}">
      <dgm:prSet/>
      <dgm:spPr/>
      <dgm:t>
        <a:bodyPr/>
        <a:lstStyle/>
        <a:p>
          <a:endParaRPr lang="en-US"/>
        </a:p>
      </dgm:t>
    </dgm:pt>
    <dgm:pt modelId="{AA072A42-19AB-4AE5-A045-5C3C2D41B851}" type="pres">
      <dgm:prSet presAssocID="{9108A639-F2C2-4C81-AD62-AF57F99A0CB2}" presName="vert0" presStyleCnt="0">
        <dgm:presLayoutVars>
          <dgm:dir/>
          <dgm:animOne val="branch"/>
          <dgm:animLvl val="lvl"/>
        </dgm:presLayoutVars>
      </dgm:prSet>
      <dgm:spPr/>
    </dgm:pt>
    <dgm:pt modelId="{E83B1F14-2F71-4A76-810C-E0F2DDFC061E}" type="pres">
      <dgm:prSet presAssocID="{0D0C5AC5-A4D3-432C-8502-96A7CC44C0EC}" presName="thickLine" presStyleLbl="alignNode1" presStyleIdx="0" presStyleCnt="5"/>
      <dgm:spPr/>
    </dgm:pt>
    <dgm:pt modelId="{BFF250BC-1707-49C9-9944-07C71409224A}" type="pres">
      <dgm:prSet presAssocID="{0D0C5AC5-A4D3-432C-8502-96A7CC44C0EC}" presName="horz1" presStyleCnt="0"/>
      <dgm:spPr/>
    </dgm:pt>
    <dgm:pt modelId="{F6DF7F64-AA53-42CB-90AD-0D94D964231F}" type="pres">
      <dgm:prSet presAssocID="{0D0C5AC5-A4D3-432C-8502-96A7CC44C0EC}" presName="tx1" presStyleLbl="revTx" presStyleIdx="0" presStyleCnt="5"/>
      <dgm:spPr/>
    </dgm:pt>
    <dgm:pt modelId="{C2B05C9B-6EAC-47D7-BB7C-3D0439B87874}" type="pres">
      <dgm:prSet presAssocID="{0D0C5AC5-A4D3-432C-8502-96A7CC44C0EC}" presName="vert1" presStyleCnt="0"/>
      <dgm:spPr/>
    </dgm:pt>
    <dgm:pt modelId="{24B04D65-5E74-4818-A59E-91DC5B2E3D96}" type="pres">
      <dgm:prSet presAssocID="{CCB7BC58-D791-4C9F-859A-010660A64BE4}" presName="thickLine" presStyleLbl="alignNode1" presStyleIdx="1" presStyleCnt="5"/>
      <dgm:spPr/>
    </dgm:pt>
    <dgm:pt modelId="{C9B2B74B-0B5B-4750-AB39-36E4B97CD860}" type="pres">
      <dgm:prSet presAssocID="{CCB7BC58-D791-4C9F-859A-010660A64BE4}" presName="horz1" presStyleCnt="0"/>
      <dgm:spPr/>
    </dgm:pt>
    <dgm:pt modelId="{91F0B336-A9E8-4571-A321-813D3FAAFF46}" type="pres">
      <dgm:prSet presAssocID="{CCB7BC58-D791-4C9F-859A-010660A64BE4}" presName="tx1" presStyleLbl="revTx" presStyleIdx="1" presStyleCnt="5"/>
      <dgm:spPr/>
    </dgm:pt>
    <dgm:pt modelId="{24B25D09-EC9F-42A7-8F2A-757DB7229CB0}" type="pres">
      <dgm:prSet presAssocID="{CCB7BC58-D791-4C9F-859A-010660A64BE4}" presName="vert1" presStyleCnt="0"/>
      <dgm:spPr/>
    </dgm:pt>
    <dgm:pt modelId="{573AF4BC-E06F-4E13-8C7C-81B7A701A5D3}" type="pres">
      <dgm:prSet presAssocID="{1E0B2662-E529-4D20-92CE-316B53A93C00}" presName="thickLine" presStyleLbl="alignNode1" presStyleIdx="2" presStyleCnt="5"/>
      <dgm:spPr/>
    </dgm:pt>
    <dgm:pt modelId="{C6842169-03D2-40CC-8491-F6ED3DA459F5}" type="pres">
      <dgm:prSet presAssocID="{1E0B2662-E529-4D20-92CE-316B53A93C00}" presName="horz1" presStyleCnt="0"/>
      <dgm:spPr/>
    </dgm:pt>
    <dgm:pt modelId="{49298FA2-9756-4ECA-BC0A-7A21636E1D17}" type="pres">
      <dgm:prSet presAssocID="{1E0B2662-E529-4D20-92CE-316B53A93C00}" presName="tx1" presStyleLbl="revTx" presStyleIdx="2" presStyleCnt="5"/>
      <dgm:spPr/>
    </dgm:pt>
    <dgm:pt modelId="{A830C79A-A867-40EB-A4D6-C5E95E6190FD}" type="pres">
      <dgm:prSet presAssocID="{1E0B2662-E529-4D20-92CE-316B53A93C00}" presName="vert1" presStyleCnt="0"/>
      <dgm:spPr/>
    </dgm:pt>
    <dgm:pt modelId="{D5955423-BD82-4BBE-B1D4-45AF9A5693E3}" type="pres">
      <dgm:prSet presAssocID="{05900A2E-AD13-4B22-9305-D069A32AEA72}" presName="thickLine" presStyleLbl="alignNode1" presStyleIdx="3" presStyleCnt="5"/>
      <dgm:spPr/>
    </dgm:pt>
    <dgm:pt modelId="{CCE4C070-7FA8-4EDF-AE95-355269F5B22B}" type="pres">
      <dgm:prSet presAssocID="{05900A2E-AD13-4B22-9305-D069A32AEA72}" presName="horz1" presStyleCnt="0"/>
      <dgm:spPr/>
    </dgm:pt>
    <dgm:pt modelId="{42B020FC-4B69-4BFD-A638-E47D1274BFB7}" type="pres">
      <dgm:prSet presAssocID="{05900A2E-AD13-4B22-9305-D069A32AEA72}" presName="tx1" presStyleLbl="revTx" presStyleIdx="3" presStyleCnt="5"/>
      <dgm:spPr/>
    </dgm:pt>
    <dgm:pt modelId="{A01A4FB4-97BA-437F-A387-524EDD3241D6}" type="pres">
      <dgm:prSet presAssocID="{05900A2E-AD13-4B22-9305-D069A32AEA72}" presName="vert1" presStyleCnt="0"/>
      <dgm:spPr/>
    </dgm:pt>
    <dgm:pt modelId="{E1DB1CE9-5523-46FB-BD9C-376B74D7F0DB}" type="pres">
      <dgm:prSet presAssocID="{BA3B6674-36A4-4F34-899B-5CA063E0D7B8}" presName="thickLine" presStyleLbl="alignNode1" presStyleIdx="4" presStyleCnt="5"/>
      <dgm:spPr/>
    </dgm:pt>
    <dgm:pt modelId="{02DF1F50-BFCE-4F3F-AB6C-3F37E7F06DCD}" type="pres">
      <dgm:prSet presAssocID="{BA3B6674-36A4-4F34-899B-5CA063E0D7B8}" presName="horz1" presStyleCnt="0"/>
      <dgm:spPr/>
    </dgm:pt>
    <dgm:pt modelId="{ECB18400-D238-4410-9884-3CFAC48CCDCF}" type="pres">
      <dgm:prSet presAssocID="{BA3B6674-36A4-4F34-899B-5CA063E0D7B8}" presName="tx1" presStyleLbl="revTx" presStyleIdx="4" presStyleCnt="5"/>
      <dgm:spPr/>
    </dgm:pt>
    <dgm:pt modelId="{53590DA3-2EFB-4D92-B79F-7F890CF0ADD9}" type="pres">
      <dgm:prSet presAssocID="{BA3B6674-36A4-4F34-899B-5CA063E0D7B8}" presName="vert1" presStyleCnt="0"/>
      <dgm:spPr/>
    </dgm:pt>
  </dgm:ptLst>
  <dgm:cxnLst>
    <dgm:cxn modelId="{200EC313-50E1-485C-8B22-C14DBAF178E4}" type="presOf" srcId="{0D0C5AC5-A4D3-432C-8502-96A7CC44C0EC}" destId="{F6DF7F64-AA53-42CB-90AD-0D94D964231F}" srcOrd="0" destOrd="0" presId="urn:microsoft.com/office/officeart/2008/layout/LinedList"/>
    <dgm:cxn modelId="{E31D611C-D65D-479E-B09E-CFCB80F075EF}" srcId="{9108A639-F2C2-4C81-AD62-AF57F99A0CB2}" destId="{05900A2E-AD13-4B22-9305-D069A32AEA72}" srcOrd="3" destOrd="0" parTransId="{DE7EAE73-1D4A-4099-8122-78221AA89C47}" sibTransId="{7F184D42-5911-4ECA-9626-FCDD3B980ECB}"/>
    <dgm:cxn modelId="{E3005D2C-30AC-4CBD-AFBA-2D04310A8E90}" type="presOf" srcId="{BA3B6674-36A4-4F34-899B-5CA063E0D7B8}" destId="{ECB18400-D238-4410-9884-3CFAC48CCDCF}" srcOrd="0" destOrd="0" presId="urn:microsoft.com/office/officeart/2008/layout/LinedList"/>
    <dgm:cxn modelId="{A02A3531-B432-4D27-87AB-7A1DD726ADC8}" srcId="{9108A639-F2C2-4C81-AD62-AF57F99A0CB2}" destId="{BA3B6674-36A4-4F34-899B-5CA063E0D7B8}" srcOrd="4" destOrd="0" parTransId="{B4CB56F8-01B0-4F57-A560-BAD7A3C5E88A}" sibTransId="{1796B5C0-4CCA-4D1B-8CAA-68ABF15000CA}"/>
    <dgm:cxn modelId="{D7B5EA35-086A-429E-A7D8-E2E9A2C87511}" srcId="{9108A639-F2C2-4C81-AD62-AF57F99A0CB2}" destId="{1E0B2662-E529-4D20-92CE-316B53A93C00}" srcOrd="2" destOrd="0" parTransId="{2A11922C-9D6C-4AE7-BFC6-7D818A3B5210}" sibTransId="{CF83F067-69C1-4A38-8744-5B03F5D7E0E5}"/>
    <dgm:cxn modelId="{6CED504F-D117-4BA8-A654-2085ED09BA3F}" type="presOf" srcId="{9108A639-F2C2-4C81-AD62-AF57F99A0CB2}" destId="{AA072A42-19AB-4AE5-A045-5C3C2D41B851}" srcOrd="0" destOrd="0" presId="urn:microsoft.com/office/officeart/2008/layout/LinedList"/>
    <dgm:cxn modelId="{317E4E81-3FFB-4ED9-87D7-A92E7B920FBC}" type="presOf" srcId="{05900A2E-AD13-4B22-9305-D069A32AEA72}" destId="{42B020FC-4B69-4BFD-A638-E47D1274BFB7}" srcOrd="0" destOrd="0" presId="urn:microsoft.com/office/officeart/2008/layout/LinedList"/>
    <dgm:cxn modelId="{EA4031C9-9751-4562-A637-B8894ADDFB62}" srcId="{9108A639-F2C2-4C81-AD62-AF57F99A0CB2}" destId="{CCB7BC58-D791-4C9F-859A-010660A64BE4}" srcOrd="1" destOrd="0" parTransId="{9099B054-D184-432A-8B0A-23DC60D39285}" sibTransId="{B321555F-6A98-48E3-AB6D-14B3F4483B80}"/>
    <dgm:cxn modelId="{2D3B85E2-16CF-4596-B988-5988C5CE5FF4}" srcId="{9108A639-F2C2-4C81-AD62-AF57F99A0CB2}" destId="{0D0C5AC5-A4D3-432C-8502-96A7CC44C0EC}" srcOrd="0" destOrd="0" parTransId="{B86C02E1-9412-44FA-9C1F-89866D0215A4}" sibTransId="{A169F1F9-67A2-4E6E-ACDB-67E9E9F2B7A1}"/>
    <dgm:cxn modelId="{20E1BCE5-599A-4DF8-B69B-9EE017636E0A}" type="presOf" srcId="{CCB7BC58-D791-4C9F-859A-010660A64BE4}" destId="{91F0B336-A9E8-4571-A321-813D3FAAFF46}" srcOrd="0" destOrd="0" presId="urn:microsoft.com/office/officeart/2008/layout/LinedList"/>
    <dgm:cxn modelId="{8FB7BCF0-1EE5-4A6F-AE17-B387DFA3C75D}" type="presOf" srcId="{1E0B2662-E529-4D20-92CE-316B53A93C00}" destId="{49298FA2-9756-4ECA-BC0A-7A21636E1D17}" srcOrd="0" destOrd="0" presId="urn:microsoft.com/office/officeart/2008/layout/LinedList"/>
    <dgm:cxn modelId="{C6F984B6-4CA6-4ACF-A844-F049D5FEABD5}" type="presParOf" srcId="{AA072A42-19AB-4AE5-A045-5C3C2D41B851}" destId="{E83B1F14-2F71-4A76-810C-E0F2DDFC061E}" srcOrd="0" destOrd="0" presId="urn:microsoft.com/office/officeart/2008/layout/LinedList"/>
    <dgm:cxn modelId="{1A806752-D71A-44C6-8643-AA8135F69137}" type="presParOf" srcId="{AA072A42-19AB-4AE5-A045-5C3C2D41B851}" destId="{BFF250BC-1707-49C9-9944-07C71409224A}" srcOrd="1" destOrd="0" presId="urn:microsoft.com/office/officeart/2008/layout/LinedList"/>
    <dgm:cxn modelId="{52C71E06-8C0D-478C-99CB-521B99D92E74}" type="presParOf" srcId="{BFF250BC-1707-49C9-9944-07C71409224A}" destId="{F6DF7F64-AA53-42CB-90AD-0D94D964231F}" srcOrd="0" destOrd="0" presId="urn:microsoft.com/office/officeart/2008/layout/LinedList"/>
    <dgm:cxn modelId="{B2631889-5E19-47A9-BD1C-800258BBA153}" type="presParOf" srcId="{BFF250BC-1707-49C9-9944-07C71409224A}" destId="{C2B05C9B-6EAC-47D7-BB7C-3D0439B87874}" srcOrd="1" destOrd="0" presId="urn:microsoft.com/office/officeart/2008/layout/LinedList"/>
    <dgm:cxn modelId="{3CEDBD29-B94F-486F-B2F3-57E7C8E398E0}" type="presParOf" srcId="{AA072A42-19AB-4AE5-A045-5C3C2D41B851}" destId="{24B04D65-5E74-4818-A59E-91DC5B2E3D96}" srcOrd="2" destOrd="0" presId="urn:microsoft.com/office/officeart/2008/layout/LinedList"/>
    <dgm:cxn modelId="{63B5A0FE-0C1A-4792-AF1D-1EB7C811A0CC}" type="presParOf" srcId="{AA072A42-19AB-4AE5-A045-5C3C2D41B851}" destId="{C9B2B74B-0B5B-4750-AB39-36E4B97CD860}" srcOrd="3" destOrd="0" presId="urn:microsoft.com/office/officeart/2008/layout/LinedList"/>
    <dgm:cxn modelId="{DF555625-0557-4B07-90AE-5ED0D7904E04}" type="presParOf" srcId="{C9B2B74B-0B5B-4750-AB39-36E4B97CD860}" destId="{91F0B336-A9E8-4571-A321-813D3FAAFF46}" srcOrd="0" destOrd="0" presId="urn:microsoft.com/office/officeart/2008/layout/LinedList"/>
    <dgm:cxn modelId="{A754AB04-4496-44B2-AFDD-8452E5000011}" type="presParOf" srcId="{C9B2B74B-0B5B-4750-AB39-36E4B97CD860}" destId="{24B25D09-EC9F-42A7-8F2A-757DB7229CB0}" srcOrd="1" destOrd="0" presId="urn:microsoft.com/office/officeart/2008/layout/LinedList"/>
    <dgm:cxn modelId="{083AF12B-A169-4FB6-A128-1B49AF6467F5}" type="presParOf" srcId="{AA072A42-19AB-4AE5-A045-5C3C2D41B851}" destId="{573AF4BC-E06F-4E13-8C7C-81B7A701A5D3}" srcOrd="4" destOrd="0" presId="urn:microsoft.com/office/officeart/2008/layout/LinedList"/>
    <dgm:cxn modelId="{106AE317-8138-4F18-BDB4-769D7188CC4D}" type="presParOf" srcId="{AA072A42-19AB-4AE5-A045-5C3C2D41B851}" destId="{C6842169-03D2-40CC-8491-F6ED3DA459F5}" srcOrd="5" destOrd="0" presId="urn:microsoft.com/office/officeart/2008/layout/LinedList"/>
    <dgm:cxn modelId="{80DF7D09-61B3-4D29-9F19-35E0853A1B4E}" type="presParOf" srcId="{C6842169-03D2-40CC-8491-F6ED3DA459F5}" destId="{49298FA2-9756-4ECA-BC0A-7A21636E1D17}" srcOrd="0" destOrd="0" presId="urn:microsoft.com/office/officeart/2008/layout/LinedList"/>
    <dgm:cxn modelId="{3DD1FA37-1D1E-48D9-9B2E-FD6E8E84553E}" type="presParOf" srcId="{C6842169-03D2-40CC-8491-F6ED3DA459F5}" destId="{A830C79A-A867-40EB-A4D6-C5E95E6190FD}" srcOrd="1" destOrd="0" presId="urn:microsoft.com/office/officeart/2008/layout/LinedList"/>
    <dgm:cxn modelId="{B41A481E-9176-40D5-936D-190EFE7A3978}" type="presParOf" srcId="{AA072A42-19AB-4AE5-A045-5C3C2D41B851}" destId="{D5955423-BD82-4BBE-B1D4-45AF9A5693E3}" srcOrd="6" destOrd="0" presId="urn:microsoft.com/office/officeart/2008/layout/LinedList"/>
    <dgm:cxn modelId="{791AC147-5A78-475F-B909-C7DA79ED19E4}" type="presParOf" srcId="{AA072A42-19AB-4AE5-A045-5C3C2D41B851}" destId="{CCE4C070-7FA8-4EDF-AE95-355269F5B22B}" srcOrd="7" destOrd="0" presId="urn:microsoft.com/office/officeart/2008/layout/LinedList"/>
    <dgm:cxn modelId="{272D45D3-359E-4ED0-8747-7A01C8103CF2}" type="presParOf" srcId="{CCE4C070-7FA8-4EDF-AE95-355269F5B22B}" destId="{42B020FC-4B69-4BFD-A638-E47D1274BFB7}" srcOrd="0" destOrd="0" presId="urn:microsoft.com/office/officeart/2008/layout/LinedList"/>
    <dgm:cxn modelId="{5EA18D97-094C-4437-80B6-DF1BC2529325}" type="presParOf" srcId="{CCE4C070-7FA8-4EDF-AE95-355269F5B22B}" destId="{A01A4FB4-97BA-437F-A387-524EDD3241D6}" srcOrd="1" destOrd="0" presId="urn:microsoft.com/office/officeart/2008/layout/LinedList"/>
    <dgm:cxn modelId="{0991AC90-2A30-4A4D-B8EB-626F599FF362}" type="presParOf" srcId="{AA072A42-19AB-4AE5-A045-5C3C2D41B851}" destId="{E1DB1CE9-5523-46FB-BD9C-376B74D7F0DB}" srcOrd="8" destOrd="0" presId="urn:microsoft.com/office/officeart/2008/layout/LinedList"/>
    <dgm:cxn modelId="{2F795C1A-D72E-4158-B0EC-B3BFF31D38B9}" type="presParOf" srcId="{AA072A42-19AB-4AE5-A045-5C3C2D41B851}" destId="{02DF1F50-BFCE-4F3F-AB6C-3F37E7F06DCD}" srcOrd="9" destOrd="0" presId="urn:microsoft.com/office/officeart/2008/layout/LinedList"/>
    <dgm:cxn modelId="{EB4136FA-B130-4E54-8C4C-6BE4545B3691}" type="presParOf" srcId="{02DF1F50-BFCE-4F3F-AB6C-3F37E7F06DCD}" destId="{ECB18400-D238-4410-9884-3CFAC48CCDCF}" srcOrd="0" destOrd="0" presId="urn:microsoft.com/office/officeart/2008/layout/LinedList"/>
    <dgm:cxn modelId="{C178FCEC-410E-42EA-AD3D-E621C8B11309}" type="presParOf" srcId="{02DF1F50-BFCE-4F3F-AB6C-3F37E7F06DCD}" destId="{53590DA3-2EFB-4D92-B79F-7F890CF0A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B1F14-2F71-4A76-810C-E0F2DDFC061E}">
      <dsp:nvSpPr>
        <dsp:cNvPr id="0" name=""/>
        <dsp:cNvSpPr/>
      </dsp:nvSpPr>
      <dsp:spPr>
        <a:xfrm>
          <a:off x="0" y="41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F7F64-AA53-42CB-90AD-0D94D964231F}">
      <dsp:nvSpPr>
        <dsp:cNvPr id="0" name=""/>
        <dsp:cNvSpPr/>
      </dsp:nvSpPr>
      <dsp:spPr>
        <a:xfrm>
          <a:off x="0" y="417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Activation: Scenario prompt</a:t>
          </a:r>
        </a:p>
      </dsp:txBody>
      <dsp:txXfrm>
        <a:off x="0" y="417"/>
        <a:ext cx="10364452" cy="684654"/>
      </dsp:txXfrm>
    </dsp:sp>
    <dsp:sp modelId="{24B04D65-5E74-4818-A59E-91DC5B2E3D96}">
      <dsp:nvSpPr>
        <dsp:cNvPr id="0" name=""/>
        <dsp:cNvSpPr/>
      </dsp:nvSpPr>
      <dsp:spPr>
        <a:xfrm>
          <a:off x="0" y="685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0B336-A9E8-4571-A321-813D3FAAFF46}">
      <dsp:nvSpPr>
        <dsp:cNvPr id="0" name=""/>
        <dsp:cNvSpPr/>
      </dsp:nvSpPr>
      <dsp:spPr>
        <a:xfrm>
          <a:off x="0" y="685072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Demonstration: Power/POST, Beep Codes, WinRE tools</a:t>
          </a:r>
        </a:p>
      </dsp:txBody>
      <dsp:txXfrm>
        <a:off x="0" y="685072"/>
        <a:ext cx="10364452" cy="684654"/>
      </dsp:txXfrm>
    </dsp:sp>
    <dsp:sp modelId="{573AF4BC-E06F-4E13-8C7C-81B7A701A5D3}">
      <dsp:nvSpPr>
        <dsp:cNvPr id="0" name=""/>
        <dsp:cNvSpPr/>
      </dsp:nvSpPr>
      <dsp:spPr>
        <a:xfrm>
          <a:off x="0" y="136972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8FA2-9756-4ECA-BC0A-7A21636E1D17}">
      <dsp:nvSpPr>
        <dsp:cNvPr id="0" name=""/>
        <dsp:cNvSpPr/>
      </dsp:nvSpPr>
      <dsp:spPr>
        <a:xfrm>
          <a:off x="0" y="1369726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Application: Group triage flowchart activity</a:t>
          </a:r>
        </a:p>
      </dsp:txBody>
      <dsp:txXfrm>
        <a:off x="0" y="1369726"/>
        <a:ext cx="10364452" cy="684654"/>
      </dsp:txXfrm>
    </dsp:sp>
    <dsp:sp modelId="{D5955423-BD82-4BBE-B1D4-45AF9A5693E3}">
      <dsp:nvSpPr>
        <dsp:cNvPr id="0" name=""/>
        <dsp:cNvSpPr/>
      </dsp:nvSpPr>
      <dsp:spPr>
        <a:xfrm>
          <a:off x="0" y="205438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020FC-4B69-4BFD-A638-E47D1274BFB7}">
      <dsp:nvSpPr>
        <dsp:cNvPr id="0" name=""/>
        <dsp:cNvSpPr/>
      </dsp:nvSpPr>
      <dsp:spPr>
        <a:xfrm>
          <a:off x="0" y="2054380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Integration: Share findings &amp; discussion</a:t>
          </a:r>
        </a:p>
      </dsp:txBody>
      <dsp:txXfrm>
        <a:off x="0" y="2054380"/>
        <a:ext cx="10364452" cy="684654"/>
      </dsp:txXfrm>
    </dsp:sp>
    <dsp:sp modelId="{E1DB1CE9-5523-46FB-BD9C-376B74D7F0DB}">
      <dsp:nvSpPr>
        <dsp:cNvPr id="0" name=""/>
        <dsp:cNvSpPr/>
      </dsp:nvSpPr>
      <dsp:spPr>
        <a:xfrm>
          <a:off x="0" y="273903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8400-D238-4410-9884-3CFAC48CCDCF}">
      <dsp:nvSpPr>
        <dsp:cNvPr id="0" name=""/>
        <dsp:cNvSpPr/>
      </dsp:nvSpPr>
      <dsp:spPr>
        <a:xfrm>
          <a:off x="0" y="2739034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Exit Ticket</a:t>
          </a:r>
        </a:p>
      </dsp:txBody>
      <dsp:txXfrm>
        <a:off x="0" y="2739034"/>
        <a:ext cx="10364452" cy="6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F8C0-C8DC-4186-9C39-B393C0CBC2F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CCB9-817C-4F33-8628-433A2F2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the timer, play the beeps</a:t>
            </a:r>
          </a:p>
          <a:p>
            <a:r>
              <a:rPr lang="en-US" dirty="0"/>
              <a:t>If this goes quickly, have them search </a:t>
            </a:r>
            <a:r>
              <a:rPr lang="en-US" dirty="0" err="1"/>
              <a:t>youtube</a:t>
            </a:r>
            <a:r>
              <a:rPr lang="en-US" dirty="0"/>
              <a:t> for more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CCB9-817C-4F33-8628-433A2F241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05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video" Target="https://www.youtube.com/embed/RsMNg072OqE?feature=oembed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9.jpeg"/><Relationship Id="rId2" Type="http://schemas.openxmlformats.org/officeDocument/2006/relationships/video" Target="https://www.youtube.com/embed/KystowZxUdw?feature=oembed" TargetMode="External"/><Relationship Id="rId1" Type="http://schemas.openxmlformats.org/officeDocument/2006/relationships/video" Target="https://www.youtube.com/embed/qlUFWSiOXpM?feature=oembed" TargetMode="Externa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3.png"/><Relationship Id="rId4" Type="http://schemas.openxmlformats.org/officeDocument/2006/relationships/video" Target="https://www.youtube.com/embed/_W0bSen8Qjg?feature=oembed" TargetMode="Externa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Boot Failures &amp;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Focus: Power, POST, beep codes, and Windows Recovery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24E6CD-0F3B-4401-BCA4-A83EAA771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endParaRPr lang="en-US"/>
          </a:p>
          <a:p>
            <a:pPr>
              <a:defRPr sz="2000"/>
            </a:pPr>
            <a:r>
              <a:rPr lang="en-US"/>
              <a:t>Scenario: 'A computer powers on, fans spin, but no display appears.'</a:t>
            </a:r>
          </a:p>
          <a:p>
            <a:pPr>
              <a:defRPr sz="2000"/>
            </a:pPr>
            <a:r>
              <a:rPr lang="en-US"/>
              <a:t>Turn &amp; Talk: What could cause this?</a:t>
            </a:r>
          </a:p>
          <a:p>
            <a:pPr>
              <a:defRPr sz="2000"/>
            </a:pPr>
            <a:r>
              <a:rPr lang="en-US"/>
              <a:t>List 2 possible first steps.</a:t>
            </a:r>
          </a:p>
          <a:p>
            <a:pPr>
              <a:defRPr sz="2000"/>
            </a:pPr>
            <a:r>
              <a:rPr lang="en-US"/>
              <a:t>Share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dirty="0"/>
              <a:t>Engage (10 minutes)</a:t>
            </a:r>
          </a:p>
        </p:txBody>
      </p:sp>
      <p:pic>
        <p:nvPicPr>
          <p:cNvPr id="6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56AEFCEE-7F6F-5318-1E18-0F928275D7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421781" y="4162827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23F5B604-BDE6-A9CB-AAA2-6EB1DD63D4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t>Demonstration: Power &amp; POST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dirty="0"/>
              <a:t>Watch Video and complete Guided notes</a:t>
            </a:r>
          </a:p>
          <a:p>
            <a:pPr lvl="1">
              <a:defRPr sz="2000"/>
            </a:pPr>
            <a:r>
              <a:rPr lang="en-US" sz="2000" dirty="0"/>
              <a:t>Check PSU cord/switch</a:t>
            </a:r>
          </a:p>
          <a:p>
            <a:pPr lvl="1">
              <a:defRPr sz="2000"/>
            </a:pPr>
            <a:r>
              <a:rPr lang="en-US" sz="2000" dirty="0"/>
              <a:t>POST = Power-On Self-Test, verifies CPU, RAM, GPU</a:t>
            </a:r>
          </a:p>
          <a:p>
            <a:pPr lvl="1">
              <a:defRPr sz="2000"/>
            </a:pPr>
            <a:r>
              <a:rPr lang="en-US" sz="2000" dirty="0"/>
              <a:t>Failures produce beep/error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CC7E66-C4DE-4D1C-B30F-CC387322D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C4C0A17-7F4E-40D3-8E9F-F9DCA7ED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E2EF2371-193F-4B19-9181-BDE9E7C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01" y="798602"/>
            <a:ext cx="2530869" cy="221768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Windows 10 Error Sound">
            <a:hlinkClick r:id="" action="ppaction://media"/>
            <a:extLst>
              <a:ext uri="{FF2B5EF4-FFF2-40B4-BE49-F238E27FC236}">
                <a16:creationId xmlns:a16="http://schemas.microsoft.com/office/drawing/2014/main" id="{B7033C2A-690D-3997-15CD-E0A7951A8C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038491" y="1321060"/>
            <a:ext cx="2075688" cy="1172763"/>
          </a:xfrm>
          <a:prstGeom prst="rect">
            <a:avLst/>
          </a:prstGeom>
        </p:spPr>
      </p:pic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7D15BB22-865A-4E93-932A-9A3C74BB8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01" y="3233241"/>
            <a:ext cx="2530869" cy="2826205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nline Media 6" title="Window 10 notification sound&#10;Windows error sound&#10;microsoft windows">
            <a:hlinkClick r:id="" action="ppaction://media"/>
            <a:extLst>
              <a:ext uri="{FF2B5EF4-FFF2-40B4-BE49-F238E27FC236}">
                <a16:creationId xmlns:a16="http://schemas.microsoft.com/office/drawing/2014/main" id="{4EAA6756-B7D0-6069-BE03-EC126459056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1407291" y="3462195"/>
            <a:ext cx="1338087" cy="2368296"/>
          </a:xfrm>
          <a:prstGeom prst="rect">
            <a:avLst/>
          </a:prstGeom>
        </p:spPr>
      </p:pic>
      <p:sp>
        <p:nvSpPr>
          <p:cNvPr id="20" name="Rounded Rectangle 44">
            <a:extLst>
              <a:ext uri="{FF2B5EF4-FFF2-40B4-BE49-F238E27FC236}">
                <a16:creationId xmlns:a16="http://schemas.microsoft.com/office/drawing/2014/main" id="{B5EADDEC-F6E3-40D9-832F-232EAEF8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786" y="801591"/>
            <a:ext cx="2530869" cy="2826205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43">
            <a:extLst>
              <a:ext uri="{FF2B5EF4-FFF2-40B4-BE49-F238E27FC236}">
                <a16:creationId xmlns:a16="http://schemas.microsoft.com/office/drawing/2014/main" id="{AC09298C-8010-470A-B022-0C03E841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786" y="3841764"/>
            <a:ext cx="2530869" cy="221768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AC4BA2-5A59-4290-A275-BBCC6EC15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86" y="618517"/>
            <a:ext cx="4702940" cy="1596177"/>
          </a:xfrm>
        </p:spPr>
        <p:txBody>
          <a:bodyPr>
            <a:normAutofit/>
          </a:bodyPr>
          <a:lstStyle/>
          <a:p>
            <a:r>
              <a:t>Brain Break</a:t>
            </a:r>
          </a:p>
        </p:txBody>
      </p:sp>
      <p:pic>
        <p:nvPicPr>
          <p:cNvPr id="5" name="Online Media 4" title="Windows xp startup sound and error">
            <a:hlinkClick r:id="" action="ppaction://media"/>
            <a:extLst>
              <a:ext uri="{FF2B5EF4-FFF2-40B4-BE49-F238E27FC236}">
                <a16:creationId xmlns:a16="http://schemas.microsoft.com/office/drawing/2014/main" id="{50E7259F-35AA-F3D0-CD08-D32FD6D2A3F5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3787376" y="1436310"/>
            <a:ext cx="2075688" cy="1556766"/>
          </a:xfrm>
          <a:prstGeom prst="rect">
            <a:avLst/>
          </a:prstGeom>
        </p:spPr>
      </p:pic>
      <p:pic>
        <p:nvPicPr>
          <p:cNvPr id="4" name="Online Media 3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C325DC91-974F-C972-6281-CA1C33A600CA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3787376" y="4364222"/>
            <a:ext cx="2075688" cy="11727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286" y="2367092"/>
            <a:ext cx="4702313" cy="356698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  <a:defRPr sz="2000"/>
            </a:pPr>
            <a:r>
              <a:rPr lang="en-US" sz="1600" dirty="0"/>
              <a:t>🧍 Stand, stretch, and reset!</a:t>
            </a:r>
          </a:p>
          <a:p>
            <a:pPr marL="0" indent="0">
              <a:buNone/>
              <a:defRPr sz="2000"/>
            </a:pPr>
            <a:r>
              <a:rPr lang="en-US" sz="1600" dirty="0"/>
              <a:t>Mini challenge: 'Name that beep’</a:t>
            </a:r>
          </a:p>
          <a:p>
            <a:pPr marL="342900" indent="-342900">
              <a:buAutoNum type="arabicPeriod"/>
              <a:defRPr sz="2000"/>
            </a:pPr>
            <a:r>
              <a:rPr lang="en-US" sz="1600" dirty="0"/>
              <a:t>Start the time</a:t>
            </a:r>
          </a:p>
          <a:p>
            <a:pPr marL="342900" indent="-342900">
              <a:buAutoNum type="arabicPeriod"/>
              <a:defRPr sz="2000"/>
            </a:pPr>
            <a:r>
              <a:rPr lang="en-US" sz="1600" dirty="0"/>
              <a:t>Play each sound</a:t>
            </a:r>
          </a:p>
          <a:p>
            <a:pPr marL="342900" indent="-342900">
              <a:buAutoNum type="arabicPeriod"/>
              <a:defRPr sz="2000"/>
            </a:pPr>
            <a:r>
              <a:rPr lang="en-US" sz="1600" dirty="0"/>
              <a:t>First to raise hand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19279429-E13B-72B0-E64B-4F1CD4E730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t>Demonstration: Windows Recovery (WinRE)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 sz="2000"/>
            </a:pPr>
            <a:r>
              <a:rPr dirty="0"/>
              <a:t>Startup Repair → automatic fix</a:t>
            </a:r>
            <a:endParaRPr lang="en-US" dirty="0"/>
          </a:p>
          <a:p>
            <a:pPr>
              <a:lnSpc>
                <a:spcPct val="110000"/>
              </a:lnSpc>
              <a:defRPr sz="2000"/>
            </a:pPr>
            <a:r>
              <a:rPr dirty="0"/>
              <a:t>Safe Mode → minimal driver boot</a:t>
            </a:r>
            <a:endParaRPr lang="en-US" dirty="0"/>
          </a:p>
          <a:p>
            <a:pPr>
              <a:lnSpc>
                <a:spcPct val="110000"/>
              </a:lnSpc>
              <a:defRPr sz="2000"/>
            </a:pPr>
            <a:r>
              <a:rPr dirty="0"/>
              <a:t>Command Prompt → </a:t>
            </a:r>
            <a:r>
              <a:rPr dirty="0" err="1"/>
              <a:t>bootrec</a:t>
            </a:r>
            <a:r>
              <a:rPr dirty="0"/>
              <a:t>, SFC, CHKDSK</a:t>
            </a:r>
            <a:endParaRPr lang="en-US" dirty="0"/>
          </a:p>
          <a:p>
            <a:pPr>
              <a:lnSpc>
                <a:spcPct val="110000"/>
              </a:lnSpc>
              <a:defRPr sz="2000"/>
            </a:pPr>
            <a:r>
              <a:rPr dirty="0"/>
              <a:t>Video: https://www.youtube.com/watch?v=CK8pT64mFj0&amp;t=420s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 sz="2000"/>
            </a:pPr>
            <a:r>
              <a:rPr sz="3200" dirty="0"/>
              <a:t>Groups: Diagnose 3 symptom cards</a:t>
            </a:r>
          </a:p>
          <a:p>
            <a:pPr marL="457200" indent="-457200">
              <a:buFont typeface="+mj-lt"/>
              <a:buAutoNum type="arabicPeriod"/>
              <a:defRPr sz="2000"/>
            </a:pPr>
            <a:r>
              <a:rPr sz="3200" dirty="0"/>
              <a:t>No POST</a:t>
            </a:r>
          </a:p>
          <a:p>
            <a:pPr marL="457200" indent="-457200">
              <a:buFont typeface="+mj-lt"/>
              <a:buAutoNum type="arabicPeriod"/>
              <a:defRPr sz="2000"/>
            </a:pPr>
            <a:r>
              <a:rPr sz="3200" dirty="0"/>
              <a:t>Beep pattern</a:t>
            </a:r>
          </a:p>
          <a:p>
            <a:pPr marL="457200" indent="-457200">
              <a:buFont typeface="+mj-lt"/>
              <a:buAutoNum type="arabicPeriod"/>
              <a:defRPr sz="2000"/>
            </a:pPr>
            <a:r>
              <a:rPr sz="3200" dirty="0"/>
              <a:t>Automatic Repair Loop</a:t>
            </a:r>
          </a:p>
          <a:p>
            <a:pPr>
              <a:defRPr sz="2000"/>
            </a:pPr>
            <a:r>
              <a:rPr sz="3200" dirty="0"/>
              <a:t>Map First Safe Step → Tool → Next Decision</a:t>
            </a:r>
          </a:p>
        </p:txBody>
      </p:sp>
      <p:pic>
        <p:nvPicPr>
          <p:cNvPr id="4" name="Online Media 4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AE51641E-B144-3C08-1C4D-3680AE6A34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21781" y="4079146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(Share)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 marL="0" indent="0">
              <a:buNone/>
              <a:defRPr sz="2000"/>
            </a:pPr>
            <a:r>
              <a:rPr sz="3600" dirty="0"/>
              <a:t>Stand-Up Debrief:</a:t>
            </a:r>
          </a:p>
          <a:p>
            <a:pPr>
              <a:defRPr sz="2000"/>
            </a:pPr>
            <a:r>
              <a:rPr sz="3600" dirty="0"/>
              <a:t>One mistake to avoid</a:t>
            </a:r>
          </a:p>
          <a:p>
            <a:pPr>
              <a:defRPr sz="2000"/>
            </a:pPr>
            <a:r>
              <a:rPr sz="3600" dirty="0"/>
              <a:t>One best practice to start with</a:t>
            </a:r>
          </a:p>
        </p:txBody>
      </p:sp>
      <p:pic>
        <p:nvPicPr>
          <p:cNvPr id="5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1ECCD39B-107F-AF35-FF52-DD1FA90B57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21781" y="4079144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Exit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2000"/>
            </a:pPr>
            <a:r>
              <a:rPr sz="3600" dirty="0"/>
              <a:t>Quick 3 Questions:</a:t>
            </a:r>
            <a:r>
              <a:rPr lang="en-US" sz="3600" dirty="0"/>
              <a:t> Complete in Google Classroom</a:t>
            </a:r>
            <a:endParaRPr sz="3600" dirty="0"/>
          </a:p>
        </p:txBody>
      </p:sp>
      <p:pic>
        <p:nvPicPr>
          <p:cNvPr id="5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E66783CB-1FD3-80B8-B528-72B245E3CF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21781" y="4079146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</TotalTime>
  <Words>261</Words>
  <Application>Microsoft Office PowerPoint</Application>
  <PresentationFormat>Widescreen</PresentationFormat>
  <Paragraphs>48</Paragraphs>
  <Slides>9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Droplet</vt:lpstr>
      <vt:lpstr>Boot Failures &amp; Hardware</vt:lpstr>
      <vt:lpstr>Agenda Overview</vt:lpstr>
      <vt:lpstr>Engage (10 minutes)</vt:lpstr>
      <vt:lpstr>Demonstration: Power &amp; POST</vt:lpstr>
      <vt:lpstr>Brain Break</vt:lpstr>
      <vt:lpstr>Demonstration: Windows Recovery (WinRE)</vt:lpstr>
      <vt:lpstr>Practice</vt:lpstr>
      <vt:lpstr>Integration (Share)</vt:lpstr>
      <vt:lpstr>Exit Ticket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3</cp:revision>
  <dcterms:created xsi:type="dcterms:W3CDTF">2013-01-27T09:14:16Z</dcterms:created>
  <dcterms:modified xsi:type="dcterms:W3CDTF">2025-08-30T16:01:09Z</dcterms:modified>
  <cp:category/>
</cp:coreProperties>
</file>