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6" y="4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797A06-A784-40BF-B986-9233371AFE2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067B08-00D1-4B39-B698-0DF2A1D71090}">
      <dgm:prSet/>
      <dgm:spPr/>
      <dgm:t>
        <a:bodyPr/>
        <a:lstStyle/>
        <a:p>
          <a:r>
            <a:rPr lang="en-US" baseline="0"/>
            <a:t>LAN vs. WAN concepts</a:t>
          </a:r>
          <a:endParaRPr lang="en-US"/>
        </a:p>
      </dgm:t>
    </dgm:pt>
    <dgm:pt modelId="{ABEC004A-9B4F-494A-A5B4-EFCCC583C283}" type="parTrans" cxnId="{70B88AE9-DDCB-410D-9548-204D159902C0}">
      <dgm:prSet/>
      <dgm:spPr/>
      <dgm:t>
        <a:bodyPr/>
        <a:lstStyle/>
        <a:p>
          <a:endParaRPr lang="en-US"/>
        </a:p>
      </dgm:t>
    </dgm:pt>
    <dgm:pt modelId="{C561FD5E-9820-41A6-9A40-A5830C870B88}" type="sibTrans" cxnId="{70B88AE9-DDCB-410D-9548-204D159902C0}">
      <dgm:prSet/>
      <dgm:spPr/>
      <dgm:t>
        <a:bodyPr/>
        <a:lstStyle/>
        <a:p>
          <a:endParaRPr lang="en-US"/>
        </a:p>
      </dgm:t>
    </dgm:pt>
    <dgm:pt modelId="{9C328F19-12DF-4F02-979F-D18D62C521ED}">
      <dgm:prSet/>
      <dgm:spPr/>
      <dgm:t>
        <a:bodyPr/>
        <a:lstStyle/>
        <a:p>
          <a:r>
            <a:rPr lang="en-US" baseline="0"/>
            <a:t>IP addressing &amp; subnetting basics</a:t>
          </a:r>
          <a:endParaRPr lang="en-US"/>
        </a:p>
      </dgm:t>
    </dgm:pt>
    <dgm:pt modelId="{45B87D09-64C2-4BD0-AEEF-BF769E0F9716}" type="parTrans" cxnId="{217E934A-9EC8-47D5-B88E-54FD1FA326D5}">
      <dgm:prSet/>
      <dgm:spPr/>
      <dgm:t>
        <a:bodyPr/>
        <a:lstStyle/>
        <a:p>
          <a:endParaRPr lang="en-US"/>
        </a:p>
      </dgm:t>
    </dgm:pt>
    <dgm:pt modelId="{10C44DD2-266F-4E0F-956C-7BB73ECDC1A8}" type="sibTrans" cxnId="{217E934A-9EC8-47D5-B88E-54FD1FA326D5}">
      <dgm:prSet/>
      <dgm:spPr/>
      <dgm:t>
        <a:bodyPr/>
        <a:lstStyle/>
        <a:p>
          <a:endParaRPr lang="en-US"/>
        </a:p>
      </dgm:t>
    </dgm:pt>
    <dgm:pt modelId="{E8AC9ACB-89C4-4EC3-AD04-FD0706BEFDBF}">
      <dgm:prSet/>
      <dgm:spPr/>
      <dgm:t>
        <a:bodyPr/>
        <a:lstStyle/>
        <a:p>
          <a:r>
            <a:rPr lang="en-US" baseline="0"/>
            <a:t>Common networking protocols</a:t>
          </a:r>
          <a:endParaRPr lang="en-US"/>
        </a:p>
      </dgm:t>
    </dgm:pt>
    <dgm:pt modelId="{F60410F6-C668-45BA-A65B-57BAB9FF3643}" type="parTrans" cxnId="{FB6A1108-0D4E-4700-ADBC-6777C369CFE8}">
      <dgm:prSet/>
      <dgm:spPr/>
      <dgm:t>
        <a:bodyPr/>
        <a:lstStyle/>
        <a:p>
          <a:endParaRPr lang="en-US"/>
        </a:p>
      </dgm:t>
    </dgm:pt>
    <dgm:pt modelId="{210BFFB0-A387-4719-ADA6-4CBE952348FE}" type="sibTrans" cxnId="{FB6A1108-0D4E-4700-ADBC-6777C369CFE8}">
      <dgm:prSet/>
      <dgm:spPr/>
      <dgm:t>
        <a:bodyPr/>
        <a:lstStyle/>
        <a:p>
          <a:endParaRPr lang="en-US"/>
        </a:p>
      </dgm:t>
    </dgm:pt>
    <dgm:pt modelId="{4FE31850-97FB-4620-A8CD-694BDFBAC61E}">
      <dgm:prSet/>
      <dgm:spPr/>
      <dgm:t>
        <a:bodyPr/>
        <a:lstStyle/>
        <a:p>
          <a:r>
            <a:rPr lang="en-US" baseline="0"/>
            <a:t>Lab: Assign &amp; test IP configs</a:t>
          </a:r>
          <a:endParaRPr lang="en-US"/>
        </a:p>
      </dgm:t>
    </dgm:pt>
    <dgm:pt modelId="{B323C694-07B8-4D35-BB8C-BAE9D80C7DAB}" type="parTrans" cxnId="{70E25FA1-395D-436E-B33C-045C7ED46BC1}">
      <dgm:prSet/>
      <dgm:spPr/>
      <dgm:t>
        <a:bodyPr/>
        <a:lstStyle/>
        <a:p>
          <a:endParaRPr lang="en-US"/>
        </a:p>
      </dgm:t>
    </dgm:pt>
    <dgm:pt modelId="{13098903-7BBB-4D27-9777-174C01908ADD}" type="sibTrans" cxnId="{70E25FA1-395D-436E-B33C-045C7ED46BC1}">
      <dgm:prSet/>
      <dgm:spPr/>
      <dgm:t>
        <a:bodyPr/>
        <a:lstStyle/>
        <a:p>
          <a:endParaRPr lang="en-US"/>
        </a:p>
      </dgm:t>
    </dgm:pt>
    <dgm:pt modelId="{084C8A6D-6D9D-469B-941D-73C09234C470}">
      <dgm:prSet/>
      <dgm:spPr/>
      <dgm:t>
        <a:bodyPr/>
        <a:lstStyle/>
        <a:p>
          <a:r>
            <a:rPr lang="en-US" baseline="0"/>
            <a:t>Brain Break</a:t>
          </a:r>
          <a:endParaRPr lang="en-US"/>
        </a:p>
      </dgm:t>
    </dgm:pt>
    <dgm:pt modelId="{2977687F-BD83-435E-A3A3-30F64C8E005D}" type="parTrans" cxnId="{3DC1DCF7-7F96-48FB-820C-82754C73C292}">
      <dgm:prSet/>
      <dgm:spPr/>
      <dgm:t>
        <a:bodyPr/>
        <a:lstStyle/>
        <a:p>
          <a:endParaRPr lang="en-US"/>
        </a:p>
      </dgm:t>
    </dgm:pt>
    <dgm:pt modelId="{ECFE177C-8AE3-4704-BACB-19F871C0EB99}" type="sibTrans" cxnId="{3DC1DCF7-7F96-48FB-820C-82754C73C292}">
      <dgm:prSet/>
      <dgm:spPr/>
      <dgm:t>
        <a:bodyPr/>
        <a:lstStyle/>
        <a:p>
          <a:endParaRPr lang="en-US"/>
        </a:p>
      </dgm:t>
    </dgm:pt>
    <dgm:pt modelId="{7D09A1F3-5528-463A-A380-652ABD70461E}" type="pres">
      <dgm:prSet presAssocID="{B2797A06-A784-40BF-B986-9233371AFE22}" presName="root" presStyleCnt="0">
        <dgm:presLayoutVars>
          <dgm:dir/>
          <dgm:resizeHandles val="exact"/>
        </dgm:presLayoutVars>
      </dgm:prSet>
      <dgm:spPr/>
    </dgm:pt>
    <dgm:pt modelId="{3535D970-D880-4D02-9445-46C0A45C30B3}" type="pres">
      <dgm:prSet presAssocID="{71067B08-00D1-4B39-B698-0DF2A1D71090}" presName="compNode" presStyleCnt="0"/>
      <dgm:spPr/>
    </dgm:pt>
    <dgm:pt modelId="{9D893135-2B76-42FC-8149-7F686082D21D}" type="pres">
      <dgm:prSet presAssocID="{71067B08-00D1-4B39-B698-0DF2A1D71090}" presName="bgRect" presStyleLbl="bgShp" presStyleIdx="0" presStyleCnt="5"/>
      <dgm:spPr/>
    </dgm:pt>
    <dgm:pt modelId="{E669B1B8-915A-4901-BE13-6FA0B3D6ABF4}" type="pres">
      <dgm:prSet presAssocID="{71067B08-00D1-4B39-B698-0DF2A1D710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00AF44-FFDC-4E21-B39D-340D8905BA77}" type="pres">
      <dgm:prSet presAssocID="{71067B08-00D1-4B39-B698-0DF2A1D71090}" presName="spaceRect" presStyleCnt="0"/>
      <dgm:spPr/>
    </dgm:pt>
    <dgm:pt modelId="{B74D74E1-023D-4931-8F30-D6E8EB8698EB}" type="pres">
      <dgm:prSet presAssocID="{71067B08-00D1-4B39-B698-0DF2A1D71090}" presName="parTx" presStyleLbl="revTx" presStyleIdx="0" presStyleCnt="5">
        <dgm:presLayoutVars>
          <dgm:chMax val="0"/>
          <dgm:chPref val="0"/>
        </dgm:presLayoutVars>
      </dgm:prSet>
      <dgm:spPr/>
    </dgm:pt>
    <dgm:pt modelId="{74583723-A4F2-4BAE-9BED-B38A162C1DF2}" type="pres">
      <dgm:prSet presAssocID="{C561FD5E-9820-41A6-9A40-A5830C870B88}" presName="sibTrans" presStyleCnt="0"/>
      <dgm:spPr/>
    </dgm:pt>
    <dgm:pt modelId="{18C2CB4E-FF2F-43C8-90AB-78E89593D36D}" type="pres">
      <dgm:prSet presAssocID="{9C328F19-12DF-4F02-979F-D18D62C521ED}" presName="compNode" presStyleCnt="0"/>
      <dgm:spPr/>
    </dgm:pt>
    <dgm:pt modelId="{1E8FBEA6-93BB-4BB3-8D68-2CACFA1DC703}" type="pres">
      <dgm:prSet presAssocID="{9C328F19-12DF-4F02-979F-D18D62C521ED}" presName="bgRect" presStyleLbl="bgShp" presStyleIdx="1" presStyleCnt="5"/>
      <dgm:spPr/>
    </dgm:pt>
    <dgm:pt modelId="{2D8B95F4-2934-4844-99FF-F7FE326C6912}" type="pres">
      <dgm:prSet presAssocID="{9C328F19-12DF-4F02-979F-D18D62C521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9F7042-85F3-4064-B96A-38470D9775C6}" type="pres">
      <dgm:prSet presAssocID="{9C328F19-12DF-4F02-979F-D18D62C521ED}" presName="spaceRect" presStyleCnt="0"/>
      <dgm:spPr/>
    </dgm:pt>
    <dgm:pt modelId="{84FA57D1-9513-482F-8CEE-5E756E623C29}" type="pres">
      <dgm:prSet presAssocID="{9C328F19-12DF-4F02-979F-D18D62C521ED}" presName="parTx" presStyleLbl="revTx" presStyleIdx="1" presStyleCnt="5">
        <dgm:presLayoutVars>
          <dgm:chMax val="0"/>
          <dgm:chPref val="0"/>
        </dgm:presLayoutVars>
      </dgm:prSet>
      <dgm:spPr/>
    </dgm:pt>
    <dgm:pt modelId="{5BCCC056-F764-4090-A8AF-BC6551375CDE}" type="pres">
      <dgm:prSet presAssocID="{10C44DD2-266F-4E0F-956C-7BB73ECDC1A8}" presName="sibTrans" presStyleCnt="0"/>
      <dgm:spPr/>
    </dgm:pt>
    <dgm:pt modelId="{B0DBB4BF-4C83-45C2-B351-C0D66E976D66}" type="pres">
      <dgm:prSet presAssocID="{E8AC9ACB-89C4-4EC3-AD04-FD0706BEFDBF}" presName="compNode" presStyleCnt="0"/>
      <dgm:spPr/>
    </dgm:pt>
    <dgm:pt modelId="{6905839E-0F3E-405C-B1B2-6AF0C828AE19}" type="pres">
      <dgm:prSet presAssocID="{E8AC9ACB-89C4-4EC3-AD04-FD0706BEFDBF}" presName="bgRect" presStyleLbl="bgShp" presStyleIdx="2" presStyleCnt="5"/>
      <dgm:spPr/>
    </dgm:pt>
    <dgm:pt modelId="{BCC6FF7F-8113-442B-B00A-9EC9B9C498ED}" type="pres">
      <dgm:prSet presAssocID="{E8AC9ACB-89C4-4EC3-AD04-FD0706BEFD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7F1ADCED-20E1-4142-BE95-328AE17ABAAC}" type="pres">
      <dgm:prSet presAssocID="{E8AC9ACB-89C4-4EC3-AD04-FD0706BEFDBF}" presName="spaceRect" presStyleCnt="0"/>
      <dgm:spPr/>
    </dgm:pt>
    <dgm:pt modelId="{70390403-A9B5-43F4-9CFD-383324FDA147}" type="pres">
      <dgm:prSet presAssocID="{E8AC9ACB-89C4-4EC3-AD04-FD0706BEFDBF}" presName="parTx" presStyleLbl="revTx" presStyleIdx="2" presStyleCnt="5">
        <dgm:presLayoutVars>
          <dgm:chMax val="0"/>
          <dgm:chPref val="0"/>
        </dgm:presLayoutVars>
      </dgm:prSet>
      <dgm:spPr/>
    </dgm:pt>
    <dgm:pt modelId="{6F2E2357-72AF-480D-86A7-AB34C0247D1C}" type="pres">
      <dgm:prSet presAssocID="{210BFFB0-A387-4719-ADA6-4CBE952348FE}" presName="sibTrans" presStyleCnt="0"/>
      <dgm:spPr/>
    </dgm:pt>
    <dgm:pt modelId="{22AE1B4C-E68B-48CA-9423-D30230BC92C3}" type="pres">
      <dgm:prSet presAssocID="{4FE31850-97FB-4620-A8CD-694BDFBAC61E}" presName="compNode" presStyleCnt="0"/>
      <dgm:spPr/>
    </dgm:pt>
    <dgm:pt modelId="{578359C2-4661-4F68-AC15-5028202A424C}" type="pres">
      <dgm:prSet presAssocID="{4FE31850-97FB-4620-A8CD-694BDFBAC61E}" presName="bgRect" presStyleLbl="bgShp" presStyleIdx="3" presStyleCnt="5"/>
      <dgm:spPr/>
    </dgm:pt>
    <dgm:pt modelId="{323101DA-1395-4165-A8BD-44F8E0EF42BC}" type="pres">
      <dgm:prSet presAssocID="{4FE31850-97FB-4620-A8CD-694BDFBAC61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AACBF2B-7D8D-442B-B569-010F4AB05E78}" type="pres">
      <dgm:prSet presAssocID="{4FE31850-97FB-4620-A8CD-694BDFBAC61E}" presName="spaceRect" presStyleCnt="0"/>
      <dgm:spPr/>
    </dgm:pt>
    <dgm:pt modelId="{3438A7A0-92C6-4854-AE8F-1DE0C0241308}" type="pres">
      <dgm:prSet presAssocID="{4FE31850-97FB-4620-A8CD-694BDFBAC61E}" presName="parTx" presStyleLbl="revTx" presStyleIdx="3" presStyleCnt="5">
        <dgm:presLayoutVars>
          <dgm:chMax val="0"/>
          <dgm:chPref val="0"/>
        </dgm:presLayoutVars>
      </dgm:prSet>
      <dgm:spPr/>
    </dgm:pt>
    <dgm:pt modelId="{87FCB0F7-D575-445C-BDC0-E7AF45B3E2A4}" type="pres">
      <dgm:prSet presAssocID="{13098903-7BBB-4D27-9777-174C01908ADD}" presName="sibTrans" presStyleCnt="0"/>
      <dgm:spPr/>
    </dgm:pt>
    <dgm:pt modelId="{FFC00C97-7A2A-41A0-ACFA-F6A83DB2C8A8}" type="pres">
      <dgm:prSet presAssocID="{084C8A6D-6D9D-469B-941D-73C09234C470}" presName="compNode" presStyleCnt="0"/>
      <dgm:spPr/>
    </dgm:pt>
    <dgm:pt modelId="{D1C03F97-BC6C-42A1-90FE-36F3814CCDCF}" type="pres">
      <dgm:prSet presAssocID="{084C8A6D-6D9D-469B-941D-73C09234C470}" presName="bgRect" presStyleLbl="bgShp" presStyleIdx="4" presStyleCnt="5"/>
      <dgm:spPr/>
    </dgm:pt>
    <dgm:pt modelId="{5C389D69-D1B6-46AB-8AE1-C61525DA1043}" type="pres">
      <dgm:prSet presAssocID="{084C8A6D-6D9D-469B-941D-73C09234C47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CA2B4BD9-2A29-4AAF-94A6-8CD0A02BE7FA}" type="pres">
      <dgm:prSet presAssocID="{084C8A6D-6D9D-469B-941D-73C09234C470}" presName="spaceRect" presStyleCnt="0"/>
      <dgm:spPr/>
    </dgm:pt>
    <dgm:pt modelId="{EF0B6CD3-B527-4DF1-9DF6-259E8C32FAF5}" type="pres">
      <dgm:prSet presAssocID="{084C8A6D-6D9D-469B-941D-73C09234C47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B6A1108-0D4E-4700-ADBC-6777C369CFE8}" srcId="{B2797A06-A784-40BF-B986-9233371AFE22}" destId="{E8AC9ACB-89C4-4EC3-AD04-FD0706BEFDBF}" srcOrd="2" destOrd="0" parTransId="{F60410F6-C668-45BA-A65B-57BAB9FF3643}" sibTransId="{210BFFB0-A387-4719-ADA6-4CBE952348FE}"/>
    <dgm:cxn modelId="{474A5624-C62A-4D83-9AB5-796756C7CF84}" type="presOf" srcId="{E8AC9ACB-89C4-4EC3-AD04-FD0706BEFDBF}" destId="{70390403-A9B5-43F4-9CFD-383324FDA147}" srcOrd="0" destOrd="0" presId="urn:microsoft.com/office/officeart/2018/2/layout/IconVerticalSolidList"/>
    <dgm:cxn modelId="{A18AED27-B6DD-4864-8D5E-461149BC403E}" type="presOf" srcId="{084C8A6D-6D9D-469B-941D-73C09234C470}" destId="{EF0B6CD3-B527-4DF1-9DF6-259E8C32FAF5}" srcOrd="0" destOrd="0" presId="urn:microsoft.com/office/officeart/2018/2/layout/IconVerticalSolidList"/>
    <dgm:cxn modelId="{A0D38030-546E-4ADC-BF4A-534E8DFEC11E}" type="presOf" srcId="{9C328F19-12DF-4F02-979F-D18D62C521ED}" destId="{84FA57D1-9513-482F-8CEE-5E756E623C29}" srcOrd="0" destOrd="0" presId="urn:microsoft.com/office/officeart/2018/2/layout/IconVerticalSolidList"/>
    <dgm:cxn modelId="{3B0F7335-A0A1-405C-9D23-C043C1D5C68E}" type="presOf" srcId="{4FE31850-97FB-4620-A8CD-694BDFBAC61E}" destId="{3438A7A0-92C6-4854-AE8F-1DE0C0241308}" srcOrd="0" destOrd="0" presId="urn:microsoft.com/office/officeart/2018/2/layout/IconVerticalSolidList"/>
    <dgm:cxn modelId="{217E934A-9EC8-47D5-B88E-54FD1FA326D5}" srcId="{B2797A06-A784-40BF-B986-9233371AFE22}" destId="{9C328F19-12DF-4F02-979F-D18D62C521ED}" srcOrd="1" destOrd="0" parTransId="{45B87D09-64C2-4BD0-AEEF-BF769E0F9716}" sibTransId="{10C44DD2-266F-4E0F-956C-7BB73ECDC1A8}"/>
    <dgm:cxn modelId="{CA6A6E82-4684-4A98-A805-6236A9228F22}" type="presOf" srcId="{B2797A06-A784-40BF-B986-9233371AFE22}" destId="{7D09A1F3-5528-463A-A380-652ABD70461E}" srcOrd="0" destOrd="0" presId="urn:microsoft.com/office/officeart/2018/2/layout/IconVerticalSolidList"/>
    <dgm:cxn modelId="{70E25FA1-395D-436E-B33C-045C7ED46BC1}" srcId="{B2797A06-A784-40BF-B986-9233371AFE22}" destId="{4FE31850-97FB-4620-A8CD-694BDFBAC61E}" srcOrd="3" destOrd="0" parTransId="{B323C694-07B8-4D35-BB8C-BAE9D80C7DAB}" sibTransId="{13098903-7BBB-4D27-9777-174C01908ADD}"/>
    <dgm:cxn modelId="{591F9CA1-E20B-4B6B-A22E-DFDB4A92EBB3}" type="presOf" srcId="{71067B08-00D1-4B39-B698-0DF2A1D71090}" destId="{B74D74E1-023D-4931-8F30-D6E8EB8698EB}" srcOrd="0" destOrd="0" presId="urn:microsoft.com/office/officeart/2018/2/layout/IconVerticalSolidList"/>
    <dgm:cxn modelId="{70B88AE9-DDCB-410D-9548-204D159902C0}" srcId="{B2797A06-A784-40BF-B986-9233371AFE22}" destId="{71067B08-00D1-4B39-B698-0DF2A1D71090}" srcOrd="0" destOrd="0" parTransId="{ABEC004A-9B4F-494A-A5B4-EFCCC583C283}" sibTransId="{C561FD5E-9820-41A6-9A40-A5830C870B88}"/>
    <dgm:cxn modelId="{3DC1DCF7-7F96-48FB-820C-82754C73C292}" srcId="{B2797A06-A784-40BF-B986-9233371AFE22}" destId="{084C8A6D-6D9D-469B-941D-73C09234C470}" srcOrd="4" destOrd="0" parTransId="{2977687F-BD83-435E-A3A3-30F64C8E005D}" sibTransId="{ECFE177C-8AE3-4704-BACB-19F871C0EB99}"/>
    <dgm:cxn modelId="{08F406AC-320F-452F-A066-DA744F154052}" type="presParOf" srcId="{7D09A1F3-5528-463A-A380-652ABD70461E}" destId="{3535D970-D880-4D02-9445-46C0A45C30B3}" srcOrd="0" destOrd="0" presId="urn:microsoft.com/office/officeart/2018/2/layout/IconVerticalSolidList"/>
    <dgm:cxn modelId="{EA2AFFA2-B6C7-4886-9415-027CC92FE7F3}" type="presParOf" srcId="{3535D970-D880-4D02-9445-46C0A45C30B3}" destId="{9D893135-2B76-42FC-8149-7F686082D21D}" srcOrd="0" destOrd="0" presId="urn:microsoft.com/office/officeart/2018/2/layout/IconVerticalSolidList"/>
    <dgm:cxn modelId="{2CF9845E-E501-4C13-8278-7DB23FA19569}" type="presParOf" srcId="{3535D970-D880-4D02-9445-46C0A45C30B3}" destId="{E669B1B8-915A-4901-BE13-6FA0B3D6ABF4}" srcOrd="1" destOrd="0" presId="urn:microsoft.com/office/officeart/2018/2/layout/IconVerticalSolidList"/>
    <dgm:cxn modelId="{8F5BDCC9-6C91-47A5-ADFE-458B0667E122}" type="presParOf" srcId="{3535D970-D880-4D02-9445-46C0A45C30B3}" destId="{B700AF44-FFDC-4E21-B39D-340D8905BA77}" srcOrd="2" destOrd="0" presId="urn:microsoft.com/office/officeart/2018/2/layout/IconVerticalSolidList"/>
    <dgm:cxn modelId="{38862008-F533-4EA2-B53F-5CC01EFC711A}" type="presParOf" srcId="{3535D970-D880-4D02-9445-46C0A45C30B3}" destId="{B74D74E1-023D-4931-8F30-D6E8EB8698EB}" srcOrd="3" destOrd="0" presId="urn:microsoft.com/office/officeart/2018/2/layout/IconVerticalSolidList"/>
    <dgm:cxn modelId="{A8D913A9-5133-4FB4-99F4-8AF69B4DC8A9}" type="presParOf" srcId="{7D09A1F3-5528-463A-A380-652ABD70461E}" destId="{74583723-A4F2-4BAE-9BED-B38A162C1DF2}" srcOrd="1" destOrd="0" presId="urn:microsoft.com/office/officeart/2018/2/layout/IconVerticalSolidList"/>
    <dgm:cxn modelId="{DCE357BC-5242-441A-9DFE-597C57025CEF}" type="presParOf" srcId="{7D09A1F3-5528-463A-A380-652ABD70461E}" destId="{18C2CB4E-FF2F-43C8-90AB-78E89593D36D}" srcOrd="2" destOrd="0" presId="urn:microsoft.com/office/officeart/2018/2/layout/IconVerticalSolidList"/>
    <dgm:cxn modelId="{4FBC1A34-C7C7-4CFE-B2E2-B6AB13A01C9D}" type="presParOf" srcId="{18C2CB4E-FF2F-43C8-90AB-78E89593D36D}" destId="{1E8FBEA6-93BB-4BB3-8D68-2CACFA1DC703}" srcOrd="0" destOrd="0" presId="urn:microsoft.com/office/officeart/2018/2/layout/IconVerticalSolidList"/>
    <dgm:cxn modelId="{0DDA9F30-269A-49E7-A253-34298D08A589}" type="presParOf" srcId="{18C2CB4E-FF2F-43C8-90AB-78E89593D36D}" destId="{2D8B95F4-2934-4844-99FF-F7FE326C6912}" srcOrd="1" destOrd="0" presId="urn:microsoft.com/office/officeart/2018/2/layout/IconVerticalSolidList"/>
    <dgm:cxn modelId="{8F4473B7-C8D2-434F-86DB-FF61653AAD64}" type="presParOf" srcId="{18C2CB4E-FF2F-43C8-90AB-78E89593D36D}" destId="{1A9F7042-85F3-4064-B96A-38470D9775C6}" srcOrd="2" destOrd="0" presId="urn:microsoft.com/office/officeart/2018/2/layout/IconVerticalSolidList"/>
    <dgm:cxn modelId="{9D0B0FBF-4FBF-4722-9852-64205B11C5D0}" type="presParOf" srcId="{18C2CB4E-FF2F-43C8-90AB-78E89593D36D}" destId="{84FA57D1-9513-482F-8CEE-5E756E623C29}" srcOrd="3" destOrd="0" presId="urn:microsoft.com/office/officeart/2018/2/layout/IconVerticalSolidList"/>
    <dgm:cxn modelId="{6C3C1091-D9D2-4C26-BCEF-7640AAA81881}" type="presParOf" srcId="{7D09A1F3-5528-463A-A380-652ABD70461E}" destId="{5BCCC056-F764-4090-A8AF-BC6551375CDE}" srcOrd="3" destOrd="0" presId="urn:microsoft.com/office/officeart/2018/2/layout/IconVerticalSolidList"/>
    <dgm:cxn modelId="{90D69AC2-4E14-40AE-B12C-67F5B2149587}" type="presParOf" srcId="{7D09A1F3-5528-463A-A380-652ABD70461E}" destId="{B0DBB4BF-4C83-45C2-B351-C0D66E976D66}" srcOrd="4" destOrd="0" presId="urn:microsoft.com/office/officeart/2018/2/layout/IconVerticalSolidList"/>
    <dgm:cxn modelId="{D4BE024F-859C-4A6F-A1EA-79300DF26D61}" type="presParOf" srcId="{B0DBB4BF-4C83-45C2-B351-C0D66E976D66}" destId="{6905839E-0F3E-405C-B1B2-6AF0C828AE19}" srcOrd="0" destOrd="0" presId="urn:microsoft.com/office/officeart/2018/2/layout/IconVerticalSolidList"/>
    <dgm:cxn modelId="{9FAD097A-FC64-4863-BE44-0322852F6C43}" type="presParOf" srcId="{B0DBB4BF-4C83-45C2-B351-C0D66E976D66}" destId="{BCC6FF7F-8113-442B-B00A-9EC9B9C498ED}" srcOrd="1" destOrd="0" presId="urn:microsoft.com/office/officeart/2018/2/layout/IconVerticalSolidList"/>
    <dgm:cxn modelId="{DCD712F3-9FFA-4672-8B38-95DC242FF30F}" type="presParOf" srcId="{B0DBB4BF-4C83-45C2-B351-C0D66E976D66}" destId="{7F1ADCED-20E1-4142-BE95-328AE17ABAAC}" srcOrd="2" destOrd="0" presId="urn:microsoft.com/office/officeart/2018/2/layout/IconVerticalSolidList"/>
    <dgm:cxn modelId="{7838B1C2-E7DA-40FE-92A4-2254E5D21AD6}" type="presParOf" srcId="{B0DBB4BF-4C83-45C2-B351-C0D66E976D66}" destId="{70390403-A9B5-43F4-9CFD-383324FDA147}" srcOrd="3" destOrd="0" presId="urn:microsoft.com/office/officeart/2018/2/layout/IconVerticalSolidList"/>
    <dgm:cxn modelId="{E047E75B-4BBC-4834-9F71-A2137300BEFA}" type="presParOf" srcId="{7D09A1F3-5528-463A-A380-652ABD70461E}" destId="{6F2E2357-72AF-480D-86A7-AB34C0247D1C}" srcOrd="5" destOrd="0" presId="urn:microsoft.com/office/officeart/2018/2/layout/IconVerticalSolidList"/>
    <dgm:cxn modelId="{E112128F-E66E-4B87-B39F-E5141F77AF24}" type="presParOf" srcId="{7D09A1F3-5528-463A-A380-652ABD70461E}" destId="{22AE1B4C-E68B-48CA-9423-D30230BC92C3}" srcOrd="6" destOrd="0" presId="urn:microsoft.com/office/officeart/2018/2/layout/IconVerticalSolidList"/>
    <dgm:cxn modelId="{E4585A32-A009-4DF7-8408-8B5C7C4A0861}" type="presParOf" srcId="{22AE1B4C-E68B-48CA-9423-D30230BC92C3}" destId="{578359C2-4661-4F68-AC15-5028202A424C}" srcOrd="0" destOrd="0" presId="urn:microsoft.com/office/officeart/2018/2/layout/IconVerticalSolidList"/>
    <dgm:cxn modelId="{2F91C342-BD5F-41C9-9967-FC3F780E7863}" type="presParOf" srcId="{22AE1B4C-E68B-48CA-9423-D30230BC92C3}" destId="{323101DA-1395-4165-A8BD-44F8E0EF42BC}" srcOrd="1" destOrd="0" presId="urn:microsoft.com/office/officeart/2018/2/layout/IconVerticalSolidList"/>
    <dgm:cxn modelId="{DFD5F7E3-C0E4-4BC3-9A44-5F7BB36F2254}" type="presParOf" srcId="{22AE1B4C-E68B-48CA-9423-D30230BC92C3}" destId="{8AACBF2B-7D8D-442B-B569-010F4AB05E78}" srcOrd="2" destOrd="0" presId="urn:microsoft.com/office/officeart/2018/2/layout/IconVerticalSolidList"/>
    <dgm:cxn modelId="{03B08B50-29FC-4161-B7B2-42F061E81BFB}" type="presParOf" srcId="{22AE1B4C-E68B-48CA-9423-D30230BC92C3}" destId="{3438A7A0-92C6-4854-AE8F-1DE0C0241308}" srcOrd="3" destOrd="0" presId="urn:microsoft.com/office/officeart/2018/2/layout/IconVerticalSolidList"/>
    <dgm:cxn modelId="{27E34C16-EEF4-4F48-820C-A645C3902AFD}" type="presParOf" srcId="{7D09A1F3-5528-463A-A380-652ABD70461E}" destId="{87FCB0F7-D575-445C-BDC0-E7AF45B3E2A4}" srcOrd="7" destOrd="0" presId="urn:microsoft.com/office/officeart/2018/2/layout/IconVerticalSolidList"/>
    <dgm:cxn modelId="{24A4140C-A99F-4F33-83B3-1B03BFB26FE5}" type="presParOf" srcId="{7D09A1F3-5528-463A-A380-652ABD70461E}" destId="{FFC00C97-7A2A-41A0-ACFA-F6A83DB2C8A8}" srcOrd="8" destOrd="0" presId="urn:microsoft.com/office/officeart/2018/2/layout/IconVerticalSolidList"/>
    <dgm:cxn modelId="{EC34BD1C-AFA1-469D-AE06-865E47D6D17F}" type="presParOf" srcId="{FFC00C97-7A2A-41A0-ACFA-F6A83DB2C8A8}" destId="{D1C03F97-BC6C-42A1-90FE-36F3814CCDCF}" srcOrd="0" destOrd="0" presId="urn:microsoft.com/office/officeart/2018/2/layout/IconVerticalSolidList"/>
    <dgm:cxn modelId="{2B965459-D354-4117-9CFD-C6F918BEBA0D}" type="presParOf" srcId="{FFC00C97-7A2A-41A0-ACFA-F6A83DB2C8A8}" destId="{5C389D69-D1B6-46AB-8AE1-C61525DA1043}" srcOrd="1" destOrd="0" presId="urn:microsoft.com/office/officeart/2018/2/layout/IconVerticalSolidList"/>
    <dgm:cxn modelId="{C8AEECFC-B59C-4EEB-B7F7-319EDA92AF31}" type="presParOf" srcId="{FFC00C97-7A2A-41A0-ACFA-F6A83DB2C8A8}" destId="{CA2B4BD9-2A29-4AAF-94A6-8CD0A02BE7FA}" srcOrd="2" destOrd="0" presId="urn:microsoft.com/office/officeart/2018/2/layout/IconVerticalSolidList"/>
    <dgm:cxn modelId="{43E2E3CB-7724-4BFB-995F-443342BEB0BB}" type="presParOf" srcId="{FFC00C97-7A2A-41A0-ACFA-F6A83DB2C8A8}" destId="{EF0B6CD3-B527-4DF1-9DF6-259E8C32FA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2D5877-B21B-4DD0-A7C8-5DE8E993461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A97869B-0713-498C-9637-1EFC80D2355D}">
      <dgm:prSet/>
      <dgm:spPr/>
      <dgm:t>
        <a:bodyPr/>
        <a:lstStyle/>
        <a:p>
          <a:r>
            <a:rPr lang="en-US" baseline="0"/>
            <a:t>Groups share LAN/WAN scenario answers</a:t>
          </a:r>
          <a:endParaRPr lang="en-US"/>
        </a:p>
      </dgm:t>
    </dgm:pt>
    <dgm:pt modelId="{D3A272BF-1B26-4CCD-8295-41A29D24F154}" type="parTrans" cxnId="{CF1E703F-66A2-4416-86CC-36D2FB6ABA6A}">
      <dgm:prSet/>
      <dgm:spPr/>
      <dgm:t>
        <a:bodyPr/>
        <a:lstStyle/>
        <a:p>
          <a:endParaRPr lang="en-US"/>
        </a:p>
      </dgm:t>
    </dgm:pt>
    <dgm:pt modelId="{2E90B5D3-F2DE-42F6-AF16-DCA38990FCA2}" type="sibTrans" cxnId="{CF1E703F-66A2-4416-86CC-36D2FB6ABA6A}">
      <dgm:prSet/>
      <dgm:spPr/>
      <dgm:t>
        <a:bodyPr/>
        <a:lstStyle/>
        <a:p>
          <a:endParaRPr lang="en-US"/>
        </a:p>
      </dgm:t>
    </dgm:pt>
    <dgm:pt modelId="{0A7CBD69-71A6-4275-B40C-CEE6979DD79C}">
      <dgm:prSet/>
      <dgm:spPr/>
      <dgm:t>
        <a:bodyPr/>
        <a:lstStyle/>
        <a:p>
          <a:r>
            <a:rPr lang="en-US" baseline="0"/>
            <a:t>Debrief: What did you notice about how devices communicate?</a:t>
          </a:r>
          <a:endParaRPr lang="en-US"/>
        </a:p>
      </dgm:t>
    </dgm:pt>
    <dgm:pt modelId="{B98F6E2C-234F-4B28-9A13-9DD3415B5A8F}" type="parTrans" cxnId="{C00D9285-431B-434E-A77F-7521AF10DAAD}">
      <dgm:prSet/>
      <dgm:spPr/>
      <dgm:t>
        <a:bodyPr/>
        <a:lstStyle/>
        <a:p>
          <a:endParaRPr lang="en-US"/>
        </a:p>
      </dgm:t>
    </dgm:pt>
    <dgm:pt modelId="{B1754560-ABDC-46DD-BE59-2D95D4D2288F}" type="sibTrans" cxnId="{C00D9285-431B-434E-A77F-7521AF10DAAD}">
      <dgm:prSet/>
      <dgm:spPr/>
      <dgm:t>
        <a:bodyPr/>
        <a:lstStyle/>
        <a:p>
          <a:endParaRPr lang="en-US"/>
        </a:p>
      </dgm:t>
    </dgm:pt>
    <dgm:pt modelId="{3F9B6364-D561-4FBF-AFEE-A3FADABFCA3C}" type="pres">
      <dgm:prSet presAssocID="{A52D5877-B21B-4DD0-A7C8-5DE8E99346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D42073-473B-4FE5-93DE-A8F14FE68B08}" type="pres">
      <dgm:prSet presAssocID="{6A97869B-0713-498C-9637-1EFC80D2355D}" presName="hierRoot1" presStyleCnt="0"/>
      <dgm:spPr/>
    </dgm:pt>
    <dgm:pt modelId="{EB2951B8-D1FF-411B-B5D7-95937E398419}" type="pres">
      <dgm:prSet presAssocID="{6A97869B-0713-498C-9637-1EFC80D2355D}" presName="composite" presStyleCnt="0"/>
      <dgm:spPr/>
    </dgm:pt>
    <dgm:pt modelId="{D5F6FEF4-CA2B-4DC3-A027-F8EC3F59F74D}" type="pres">
      <dgm:prSet presAssocID="{6A97869B-0713-498C-9637-1EFC80D2355D}" presName="background" presStyleLbl="node0" presStyleIdx="0" presStyleCnt="2"/>
      <dgm:spPr/>
    </dgm:pt>
    <dgm:pt modelId="{762959F5-C536-499C-8FC0-BF5ADC83F7C0}" type="pres">
      <dgm:prSet presAssocID="{6A97869B-0713-498C-9637-1EFC80D2355D}" presName="text" presStyleLbl="fgAcc0" presStyleIdx="0" presStyleCnt="2">
        <dgm:presLayoutVars>
          <dgm:chPref val="3"/>
        </dgm:presLayoutVars>
      </dgm:prSet>
      <dgm:spPr/>
    </dgm:pt>
    <dgm:pt modelId="{6B941C30-A94E-498F-8FFC-A0FE788DF050}" type="pres">
      <dgm:prSet presAssocID="{6A97869B-0713-498C-9637-1EFC80D2355D}" presName="hierChild2" presStyleCnt="0"/>
      <dgm:spPr/>
    </dgm:pt>
    <dgm:pt modelId="{C52EF354-26BE-4005-9BFB-D2CE6877CF20}" type="pres">
      <dgm:prSet presAssocID="{0A7CBD69-71A6-4275-B40C-CEE6979DD79C}" presName="hierRoot1" presStyleCnt="0"/>
      <dgm:spPr/>
    </dgm:pt>
    <dgm:pt modelId="{8CF03061-4C99-4613-9FFD-F26EF8EDFBF9}" type="pres">
      <dgm:prSet presAssocID="{0A7CBD69-71A6-4275-B40C-CEE6979DD79C}" presName="composite" presStyleCnt="0"/>
      <dgm:spPr/>
    </dgm:pt>
    <dgm:pt modelId="{3510CFAD-18BE-4DE3-86A8-9824BC154A5C}" type="pres">
      <dgm:prSet presAssocID="{0A7CBD69-71A6-4275-B40C-CEE6979DD79C}" presName="background" presStyleLbl="node0" presStyleIdx="1" presStyleCnt="2"/>
      <dgm:spPr/>
    </dgm:pt>
    <dgm:pt modelId="{799F9BFB-C030-4402-9FE1-F88ABB14B1E3}" type="pres">
      <dgm:prSet presAssocID="{0A7CBD69-71A6-4275-B40C-CEE6979DD79C}" presName="text" presStyleLbl="fgAcc0" presStyleIdx="1" presStyleCnt="2">
        <dgm:presLayoutVars>
          <dgm:chPref val="3"/>
        </dgm:presLayoutVars>
      </dgm:prSet>
      <dgm:spPr/>
    </dgm:pt>
    <dgm:pt modelId="{A57AEE7C-BDFD-42DA-8CDF-3F4DB0CA04F6}" type="pres">
      <dgm:prSet presAssocID="{0A7CBD69-71A6-4275-B40C-CEE6979DD79C}" presName="hierChild2" presStyleCnt="0"/>
      <dgm:spPr/>
    </dgm:pt>
  </dgm:ptLst>
  <dgm:cxnLst>
    <dgm:cxn modelId="{CF1E703F-66A2-4416-86CC-36D2FB6ABA6A}" srcId="{A52D5877-B21B-4DD0-A7C8-5DE8E993461D}" destId="{6A97869B-0713-498C-9637-1EFC80D2355D}" srcOrd="0" destOrd="0" parTransId="{D3A272BF-1B26-4CCD-8295-41A29D24F154}" sibTransId="{2E90B5D3-F2DE-42F6-AF16-DCA38990FCA2}"/>
    <dgm:cxn modelId="{BCDD8A4E-2A8B-4CB9-9101-E601EEE21875}" type="presOf" srcId="{0A7CBD69-71A6-4275-B40C-CEE6979DD79C}" destId="{799F9BFB-C030-4402-9FE1-F88ABB14B1E3}" srcOrd="0" destOrd="0" presId="urn:microsoft.com/office/officeart/2005/8/layout/hierarchy1"/>
    <dgm:cxn modelId="{C00D9285-431B-434E-A77F-7521AF10DAAD}" srcId="{A52D5877-B21B-4DD0-A7C8-5DE8E993461D}" destId="{0A7CBD69-71A6-4275-B40C-CEE6979DD79C}" srcOrd="1" destOrd="0" parTransId="{B98F6E2C-234F-4B28-9A13-9DD3415B5A8F}" sibTransId="{B1754560-ABDC-46DD-BE59-2D95D4D2288F}"/>
    <dgm:cxn modelId="{FF2A5287-7B48-4EC0-8222-73F6A4E68F7C}" type="presOf" srcId="{6A97869B-0713-498C-9637-1EFC80D2355D}" destId="{762959F5-C536-499C-8FC0-BF5ADC83F7C0}" srcOrd="0" destOrd="0" presId="urn:microsoft.com/office/officeart/2005/8/layout/hierarchy1"/>
    <dgm:cxn modelId="{8D5617D7-4FCE-4C8C-B2B6-6CC2DD7F3529}" type="presOf" srcId="{A52D5877-B21B-4DD0-A7C8-5DE8E993461D}" destId="{3F9B6364-D561-4FBF-AFEE-A3FADABFCA3C}" srcOrd="0" destOrd="0" presId="urn:microsoft.com/office/officeart/2005/8/layout/hierarchy1"/>
    <dgm:cxn modelId="{DA77591E-5AE3-4545-85CD-B229029D9DB2}" type="presParOf" srcId="{3F9B6364-D561-4FBF-AFEE-A3FADABFCA3C}" destId="{38D42073-473B-4FE5-93DE-A8F14FE68B08}" srcOrd="0" destOrd="0" presId="urn:microsoft.com/office/officeart/2005/8/layout/hierarchy1"/>
    <dgm:cxn modelId="{DFC6C57D-7B46-45BE-883D-7D19BE5448F0}" type="presParOf" srcId="{38D42073-473B-4FE5-93DE-A8F14FE68B08}" destId="{EB2951B8-D1FF-411B-B5D7-95937E398419}" srcOrd="0" destOrd="0" presId="urn:microsoft.com/office/officeart/2005/8/layout/hierarchy1"/>
    <dgm:cxn modelId="{FEE1D441-B27C-4E25-A03D-A587F74D5D24}" type="presParOf" srcId="{EB2951B8-D1FF-411B-B5D7-95937E398419}" destId="{D5F6FEF4-CA2B-4DC3-A027-F8EC3F59F74D}" srcOrd="0" destOrd="0" presId="urn:microsoft.com/office/officeart/2005/8/layout/hierarchy1"/>
    <dgm:cxn modelId="{04D626C3-F96F-4D6F-9C44-24D021ACDCA4}" type="presParOf" srcId="{EB2951B8-D1FF-411B-B5D7-95937E398419}" destId="{762959F5-C536-499C-8FC0-BF5ADC83F7C0}" srcOrd="1" destOrd="0" presId="urn:microsoft.com/office/officeart/2005/8/layout/hierarchy1"/>
    <dgm:cxn modelId="{A9ADD6F4-8083-44AB-A312-5BF0E814FDC3}" type="presParOf" srcId="{38D42073-473B-4FE5-93DE-A8F14FE68B08}" destId="{6B941C30-A94E-498F-8FFC-A0FE788DF050}" srcOrd="1" destOrd="0" presId="urn:microsoft.com/office/officeart/2005/8/layout/hierarchy1"/>
    <dgm:cxn modelId="{783E6110-1FF4-47CF-8212-AFC24394D959}" type="presParOf" srcId="{3F9B6364-D561-4FBF-AFEE-A3FADABFCA3C}" destId="{C52EF354-26BE-4005-9BFB-D2CE6877CF20}" srcOrd="1" destOrd="0" presId="urn:microsoft.com/office/officeart/2005/8/layout/hierarchy1"/>
    <dgm:cxn modelId="{066D9D20-E5A5-42C2-8278-6A1331E08F8D}" type="presParOf" srcId="{C52EF354-26BE-4005-9BFB-D2CE6877CF20}" destId="{8CF03061-4C99-4613-9FFD-F26EF8EDFBF9}" srcOrd="0" destOrd="0" presId="urn:microsoft.com/office/officeart/2005/8/layout/hierarchy1"/>
    <dgm:cxn modelId="{3885BF1B-275F-400F-9D41-D1F8DD6AC6C5}" type="presParOf" srcId="{8CF03061-4C99-4613-9FFD-F26EF8EDFBF9}" destId="{3510CFAD-18BE-4DE3-86A8-9824BC154A5C}" srcOrd="0" destOrd="0" presId="urn:microsoft.com/office/officeart/2005/8/layout/hierarchy1"/>
    <dgm:cxn modelId="{D0EABC94-6B8C-485E-A2A5-E194A336D408}" type="presParOf" srcId="{8CF03061-4C99-4613-9FFD-F26EF8EDFBF9}" destId="{799F9BFB-C030-4402-9FE1-F88ABB14B1E3}" srcOrd="1" destOrd="0" presId="urn:microsoft.com/office/officeart/2005/8/layout/hierarchy1"/>
    <dgm:cxn modelId="{C80CEA96-4EB3-4779-99E6-A3A8F36D7733}" type="presParOf" srcId="{C52EF354-26BE-4005-9BFB-D2CE6877CF20}" destId="{A57AEE7C-BDFD-42DA-8CDF-3F4DB0CA04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0E07E9-E2CC-4FA7-A41F-9F4B8C83E4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2BF3F52-858F-4276-81F6-F0216F162A2A}">
      <dgm:prSet/>
      <dgm:spPr/>
      <dgm:t>
        <a:bodyPr/>
        <a:lstStyle/>
        <a:p>
          <a:r>
            <a:rPr lang="en-US" baseline="0"/>
            <a:t>Difference between LAN &amp; WAN?</a:t>
          </a:r>
          <a:endParaRPr lang="en-US"/>
        </a:p>
      </dgm:t>
    </dgm:pt>
    <dgm:pt modelId="{8C8C1EFD-9BEB-48D5-BD6C-EE41568D02D4}" type="parTrans" cxnId="{7D86657B-82A0-431B-A64B-6FFEA320EC7B}">
      <dgm:prSet/>
      <dgm:spPr/>
      <dgm:t>
        <a:bodyPr/>
        <a:lstStyle/>
        <a:p>
          <a:endParaRPr lang="en-US"/>
        </a:p>
      </dgm:t>
    </dgm:pt>
    <dgm:pt modelId="{F5ED7F71-C26D-422A-92B6-3684102A6B33}" type="sibTrans" cxnId="{7D86657B-82A0-431B-A64B-6FFEA320EC7B}">
      <dgm:prSet/>
      <dgm:spPr/>
      <dgm:t>
        <a:bodyPr/>
        <a:lstStyle/>
        <a:p>
          <a:endParaRPr lang="en-US"/>
        </a:p>
      </dgm:t>
    </dgm:pt>
    <dgm:pt modelId="{67A79B03-902F-4E17-9697-3FB72B471BC0}">
      <dgm:prSet/>
      <dgm:spPr/>
      <dgm:t>
        <a:bodyPr/>
        <a:lstStyle/>
        <a:p>
          <a:r>
            <a:rPr lang="en-US" baseline="0"/>
            <a:t>Protocol for sending emails?</a:t>
          </a:r>
          <a:endParaRPr lang="en-US"/>
        </a:p>
      </dgm:t>
    </dgm:pt>
    <dgm:pt modelId="{4C71752D-7B34-4CCF-848C-411588DED3AC}" type="parTrans" cxnId="{91829A05-2022-4CB7-A937-60732BE696B7}">
      <dgm:prSet/>
      <dgm:spPr/>
      <dgm:t>
        <a:bodyPr/>
        <a:lstStyle/>
        <a:p>
          <a:endParaRPr lang="en-US"/>
        </a:p>
      </dgm:t>
    </dgm:pt>
    <dgm:pt modelId="{9C0E0B53-1DE1-4BE6-A351-AA4F112D1C83}" type="sibTrans" cxnId="{91829A05-2022-4CB7-A937-60732BE696B7}">
      <dgm:prSet/>
      <dgm:spPr/>
      <dgm:t>
        <a:bodyPr/>
        <a:lstStyle/>
        <a:p>
          <a:endParaRPr lang="en-US"/>
        </a:p>
      </dgm:t>
    </dgm:pt>
    <dgm:pt modelId="{A0C0BC74-6C57-4423-A67F-5B04668F174A}">
      <dgm:prSet/>
      <dgm:spPr/>
      <dgm:t>
        <a:bodyPr/>
        <a:lstStyle/>
        <a:p>
          <a:r>
            <a:rPr lang="en-US" baseline="0"/>
            <a:t>Command to test connectivity?</a:t>
          </a:r>
          <a:endParaRPr lang="en-US"/>
        </a:p>
      </dgm:t>
    </dgm:pt>
    <dgm:pt modelId="{68562A95-EA4C-4A9A-93A9-4BFAB51AF379}" type="parTrans" cxnId="{C19FFC56-D880-4EE8-9D4E-21D85A41C65E}">
      <dgm:prSet/>
      <dgm:spPr/>
      <dgm:t>
        <a:bodyPr/>
        <a:lstStyle/>
        <a:p>
          <a:endParaRPr lang="en-US"/>
        </a:p>
      </dgm:t>
    </dgm:pt>
    <dgm:pt modelId="{5997A775-57D5-4572-AF8D-7B370D8F946B}" type="sibTrans" cxnId="{C19FFC56-D880-4EE8-9D4E-21D85A41C65E}">
      <dgm:prSet/>
      <dgm:spPr/>
      <dgm:t>
        <a:bodyPr/>
        <a:lstStyle/>
        <a:p>
          <a:endParaRPr lang="en-US"/>
        </a:p>
      </dgm:t>
    </dgm:pt>
    <dgm:pt modelId="{53853CEF-4150-42EA-B92F-FFA3145129FC}" type="pres">
      <dgm:prSet presAssocID="{AB0E07E9-E2CC-4FA7-A41F-9F4B8C83E45C}" presName="root" presStyleCnt="0">
        <dgm:presLayoutVars>
          <dgm:dir/>
          <dgm:resizeHandles val="exact"/>
        </dgm:presLayoutVars>
      </dgm:prSet>
      <dgm:spPr/>
    </dgm:pt>
    <dgm:pt modelId="{992C82A4-E833-44CC-AC0F-A86E1E3E166D}" type="pres">
      <dgm:prSet presAssocID="{92BF3F52-858F-4276-81F6-F0216F162A2A}" presName="compNode" presStyleCnt="0"/>
      <dgm:spPr/>
    </dgm:pt>
    <dgm:pt modelId="{E027A52B-6115-445A-957B-31FFBB7AB1CA}" type="pres">
      <dgm:prSet presAssocID="{92BF3F52-858F-4276-81F6-F0216F162A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4D08433-69BD-4800-9242-5AFCCF726AA6}" type="pres">
      <dgm:prSet presAssocID="{92BF3F52-858F-4276-81F6-F0216F162A2A}" presName="spaceRect" presStyleCnt="0"/>
      <dgm:spPr/>
    </dgm:pt>
    <dgm:pt modelId="{CA2754A2-E50F-42AD-8F07-32F8C6BF5017}" type="pres">
      <dgm:prSet presAssocID="{92BF3F52-858F-4276-81F6-F0216F162A2A}" presName="textRect" presStyleLbl="revTx" presStyleIdx="0" presStyleCnt="3">
        <dgm:presLayoutVars>
          <dgm:chMax val="1"/>
          <dgm:chPref val="1"/>
        </dgm:presLayoutVars>
      </dgm:prSet>
      <dgm:spPr/>
    </dgm:pt>
    <dgm:pt modelId="{D6CC29ED-9CAD-4D2D-941E-DC564B6DA80D}" type="pres">
      <dgm:prSet presAssocID="{F5ED7F71-C26D-422A-92B6-3684102A6B33}" presName="sibTrans" presStyleCnt="0"/>
      <dgm:spPr/>
    </dgm:pt>
    <dgm:pt modelId="{B8AD6F0C-9A52-4941-9F6C-5556F2A87E0D}" type="pres">
      <dgm:prSet presAssocID="{67A79B03-902F-4E17-9697-3FB72B471BC0}" presName="compNode" presStyleCnt="0"/>
      <dgm:spPr/>
    </dgm:pt>
    <dgm:pt modelId="{4BE77E9B-FD94-45B1-B7C1-CFEA80CB767E}" type="pres">
      <dgm:prSet presAssocID="{67A79B03-902F-4E17-9697-3FB72B471B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D09513B1-24B9-4A68-8A05-90C24A533A40}" type="pres">
      <dgm:prSet presAssocID="{67A79B03-902F-4E17-9697-3FB72B471BC0}" presName="spaceRect" presStyleCnt="0"/>
      <dgm:spPr/>
    </dgm:pt>
    <dgm:pt modelId="{F51DD013-1A57-4C35-AED8-6ECCD5C9042D}" type="pres">
      <dgm:prSet presAssocID="{67A79B03-902F-4E17-9697-3FB72B471BC0}" presName="textRect" presStyleLbl="revTx" presStyleIdx="1" presStyleCnt="3">
        <dgm:presLayoutVars>
          <dgm:chMax val="1"/>
          <dgm:chPref val="1"/>
        </dgm:presLayoutVars>
      </dgm:prSet>
      <dgm:spPr/>
    </dgm:pt>
    <dgm:pt modelId="{603641EC-09BE-4750-B341-6E4C59195511}" type="pres">
      <dgm:prSet presAssocID="{9C0E0B53-1DE1-4BE6-A351-AA4F112D1C83}" presName="sibTrans" presStyleCnt="0"/>
      <dgm:spPr/>
    </dgm:pt>
    <dgm:pt modelId="{623EC67D-265B-4012-9ED3-C4BC73B10715}" type="pres">
      <dgm:prSet presAssocID="{A0C0BC74-6C57-4423-A67F-5B04668F174A}" presName="compNode" presStyleCnt="0"/>
      <dgm:spPr/>
    </dgm:pt>
    <dgm:pt modelId="{D36AC56D-E3FA-4EC3-B6D0-033E0E30CF4E}" type="pres">
      <dgm:prSet presAssocID="{A0C0BC74-6C57-4423-A67F-5B04668F174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5FB3CA54-616F-4CAE-ACAC-7A841346A5A4}" type="pres">
      <dgm:prSet presAssocID="{A0C0BC74-6C57-4423-A67F-5B04668F174A}" presName="spaceRect" presStyleCnt="0"/>
      <dgm:spPr/>
    </dgm:pt>
    <dgm:pt modelId="{D99D21A8-7557-4F7F-90C7-4835B1A030A7}" type="pres">
      <dgm:prSet presAssocID="{A0C0BC74-6C57-4423-A67F-5B04668F174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1829A05-2022-4CB7-A937-60732BE696B7}" srcId="{AB0E07E9-E2CC-4FA7-A41F-9F4B8C83E45C}" destId="{67A79B03-902F-4E17-9697-3FB72B471BC0}" srcOrd="1" destOrd="0" parTransId="{4C71752D-7B34-4CCF-848C-411588DED3AC}" sibTransId="{9C0E0B53-1DE1-4BE6-A351-AA4F112D1C83}"/>
    <dgm:cxn modelId="{F278200B-F2E4-4E0F-BBCA-306E4D7DA67A}" type="presOf" srcId="{AB0E07E9-E2CC-4FA7-A41F-9F4B8C83E45C}" destId="{53853CEF-4150-42EA-B92F-FFA3145129FC}" srcOrd="0" destOrd="0" presId="urn:microsoft.com/office/officeart/2018/2/layout/IconLabelList"/>
    <dgm:cxn modelId="{AC49D325-D33A-42E2-8B38-09794B2726EB}" type="presOf" srcId="{67A79B03-902F-4E17-9697-3FB72B471BC0}" destId="{F51DD013-1A57-4C35-AED8-6ECCD5C9042D}" srcOrd="0" destOrd="0" presId="urn:microsoft.com/office/officeart/2018/2/layout/IconLabelList"/>
    <dgm:cxn modelId="{AC70B652-3976-4E69-BD93-B5DED3FF0F9B}" type="presOf" srcId="{92BF3F52-858F-4276-81F6-F0216F162A2A}" destId="{CA2754A2-E50F-42AD-8F07-32F8C6BF5017}" srcOrd="0" destOrd="0" presId="urn:microsoft.com/office/officeart/2018/2/layout/IconLabelList"/>
    <dgm:cxn modelId="{C19FFC56-D880-4EE8-9D4E-21D85A41C65E}" srcId="{AB0E07E9-E2CC-4FA7-A41F-9F4B8C83E45C}" destId="{A0C0BC74-6C57-4423-A67F-5B04668F174A}" srcOrd="2" destOrd="0" parTransId="{68562A95-EA4C-4A9A-93A9-4BFAB51AF379}" sibTransId="{5997A775-57D5-4572-AF8D-7B370D8F946B}"/>
    <dgm:cxn modelId="{7D86657B-82A0-431B-A64B-6FFEA320EC7B}" srcId="{AB0E07E9-E2CC-4FA7-A41F-9F4B8C83E45C}" destId="{92BF3F52-858F-4276-81F6-F0216F162A2A}" srcOrd="0" destOrd="0" parTransId="{8C8C1EFD-9BEB-48D5-BD6C-EE41568D02D4}" sibTransId="{F5ED7F71-C26D-422A-92B6-3684102A6B33}"/>
    <dgm:cxn modelId="{EC70C0DE-5662-4BFB-BA00-690A86B7CFF8}" type="presOf" srcId="{A0C0BC74-6C57-4423-A67F-5B04668F174A}" destId="{D99D21A8-7557-4F7F-90C7-4835B1A030A7}" srcOrd="0" destOrd="0" presId="urn:microsoft.com/office/officeart/2018/2/layout/IconLabelList"/>
    <dgm:cxn modelId="{F0F2607D-DD8B-41DC-A227-241851947B61}" type="presParOf" srcId="{53853CEF-4150-42EA-B92F-FFA3145129FC}" destId="{992C82A4-E833-44CC-AC0F-A86E1E3E166D}" srcOrd="0" destOrd="0" presId="urn:microsoft.com/office/officeart/2018/2/layout/IconLabelList"/>
    <dgm:cxn modelId="{4C76D788-CEE7-43B7-90C8-466E43DFF077}" type="presParOf" srcId="{992C82A4-E833-44CC-AC0F-A86E1E3E166D}" destId="{E027A52B-6115-445A-957B-31FFBB7AB1CA}" srcOrd="0" destOrd="0" presId="urn:microsoft.com/office/officeart/2018/2/layout/IconLabelList"/>
    <dgm:cxn modelId="{E2C40F3B-C302-4BA2-BB44-D9B8779C0CB1}" type="presParOf" srcId="{992C82A4-E833-44CC-AC0F-A86E1E3E166D}" destId="{44D08433-69BD-4800-9242-5AFCCF726AA6}" srcOrd="1" destOrd="0" presId="urn:microsoft.com/office/officeart/2018/2/layout/IconLabelList"/>
    <dgm:cxn modelId="{C348D4D2-C2E5-406E-95E9-782A9BF0B78B}" type="presParOf" srcId="{992C82A4-E833-44CC-AC0F-A86E1E3E166D}" destId="{CA2754A2-E50F-42AD-8F07-32F8C6BF5017}" srcOrd="2" destOrd="0" presId="urn:microsoft.com/office/officeart/2018/2/layout/IconLabelList"/>
    <dgm:cxn modelId="{E1A51891-972D-4C4F-83AA-65B8A292C2D0}" type="presParOf" srcId="{53853CEF-4150-42EA-B92F-FFA3145129FC}" destId="{D6CC29ED-9CAD-4D2D-941E-DC564B6DA80D}" srcOrd="1" destOrd="0" presId="urn:microsoft.com/office/officeart/2018/2/layout/IconLabelList"/>
    <dgm:cxn modelId="{5572AC15-6209-424E-B645-B8257B59F852}" type="presParOf" srcId="{53853CEF-4150-42EA-B92F-FFA3145129FC}" destId="{B8AD6F0C-9A52-4941-9F6C-5556F2A87E0D}" srcOrd="2" destOrd="0" presId="urn:microsoft.com/office/officeart/2018/2/layout/IconLabelList"/>
    <dgm:cxn modelId="{3B96D221-92A2-4120-9D39-54CF65A83A9F}" type="presParOf" srcId="{B8AD6F0C-9A52-4941-9F6C-5556F2A87E0D}" destId="{4BE77E9B-FD94-45B1-B7C1-CFEA80CB767E}" srcOrd="0" destOrd="0" presId="urn:microsoft.com/office/officeart/2018/2/layout/IconLabelList"/>
    <dgm:cxn modelId="{298BBAA9-8548-4EB0-B4F9-9A79204C2E6A}" type="presParOf" srcId="{B8AD6F0C-9A52-4941-9F6C-5556F2A87E0D}" destId="{D09513B1-24B9-4A68-8A05-90C24A533A40}" srcOrd="1" destOrd="0" presId="urn:microsoft.com/office/officeart/2018/2/layout/IconLabelList"/>
    <dgm:cxn modelId="{517B651A-0250-49A7-8ABB-8AAB257C756D}" type="presParOf" srcId="{B8AD6F0C-9A52-4941-9F6C-5556F2A87E0D}" destId="{F51DD013-1A57-4C35-AED8-6ECCD5C9042D}" srcOrd="2" destOrd="0" presId="urn:microsoft.com/office/officeart/2018/2/layout/IconLabelList"/>
    <dgm:cxn modelId="{C127DA56-25C3-4570-8DBD-04504555B1FF}" type="presParOf" srcId="{53853CEF-4150-42EA-B92F-FFA3145129FC}" destId="{603641EC-09BE-4750-B341-6E4C59195511}" srcOrd="3" destOrd="0" presId="urn:microsoft.com/office/officeart/2018/2/layout/IconLabelList"/>
    <dgm:cxn modelId="{430B7887-F9D0-418B-9364-B72E4D882A0B}" type="presParOf" srcId="{53853CEF-4150-42EA-B92F-FFA3145129FC}" destId="{623EC67D-265B-4012-9ED3-C4BC73B10715}" srcOrd="4" destOrd="0" presId="urn:microsoft.com/office/officeart/2018/2/layout/IconLabelList"/>
    <dgm:cxn modelId="{0963849C-61C6-406B-B626-7D013D5CD508}" type="presParOf" srcId="{623EC67D-265B-4012-9ED3-C4BC73B10715}" destId="{D36AC56D-E3FA-4EC3-B6D0-033E0E30CF4E}" srcOrd="0" destOrd="0" presId="urn:microsoft.com/office/officeart/2018/2/layout/IconLabelList"/>
    <dgm:cxn modelId="{D8D698DA-5F72-40B3-96AF-9517F3D4680D}" type="presParOf" srcId="{623EC67D-265B-4012-9ED3-C4BC73B10715}" destId="{5FB3CA54-616F-4CAE-ACAC-7A841346A5A4}" srcOrd="1" destOrd="0" presId="urn:microsoft.com/office/officeart/2018/2/layout/IconLabelList"/>
    <dgm:cxn modelId="{985ADF3F-96F4-4964-ACC2-E7D966B95981}" type="presParOf" srcId="{623EC67D-265B-4012-9ED3-C4BC73B10715}" destId="{D99D21A8-7557-4F7F-90C7-4835B1A030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93135-2B76-42FC-8149-7F686082D21D}">
      <dsp:nvSpPr>
        <dsp:cNvPr id="0" name=""/>
        <dsp:cNvSpPr/>
      </dsp:nvSpPr>
      <dsp:spPr>
        <a:xfrm>
          <a:off x="0" y="3786"/>
          <a:ext cx="5759656" cy="806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9B1B8-915A-4901-BE13-6FA0B3D6ABF4}">
      <dsp:nvSpPr>
        <dsp:cNvPr id="0" name=""/>
        <dsp:cNvSpPr/>
      </dsp:nvSpPr>
      <dsp:spPr>
        <a:xfrm>
          <a:off x="243986" y="185263"/>
          <a:ext cx="443611" cy="4436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D74E1-023D-4931-8F30-D6E8EB8698EB}">
      <dsp:nvSpPr>
        <dsp:cNvPr id="0" name=""/>
        <dsp:cNvSpPr/>
      </dsp:nvSpPr>
      <dsp:spPr>
        <a:xfrm>
          <a:off x="931583" y="3786"/>
          <a:ext cx="4828072" cy="80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62" tIns="85362" rIns="85362" bIns="8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LAN vs. WAN concepts</a:t>
          </a:r>
          <a:endParaRPr lang="en-US" sz="1900" kern="1200"/>
        </a:p>
      </dsp:txBody>
      <dsp:txXfrm>
        <a:off x="931583" y="3786"/>
        <a:ext cx="4828072" cy="806565"/>
      </dsp:txXfrm>
    </dsp:sp>
    <dsp:sp modelId="{1E8FBEA6-93BB-4BB3-8D68-2CACFA1DC703}">
      <dsp:nvSpPr>
        <dsp:cNvPr id="0" name=""/>
        <dsp:cNvSpPr/>
      </dsp:nvSpPr>
      <dsp:spPr>
        <a:xfrm>
          <a:off x="0" y="1011993"/>
          <a:ext cx="5759656" cy="806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B95F4-2934-4844-99FF-F7FE326C6912}">
      <dsp:nvSpPr>
        <dsp:cNvPr id="0" name=""/>
        <dsp:cNvSpPr/>
      </dsp:nvSpPr>
      <dsp:spPr>
        <a:xfrm>
          <a:off x="243986" y="1193470"/>
          <a:ext cx="443611" cy="4436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A57D1-9513-482F-8CEE-5E756E623C29}">
      <dsp:nvSpPr>
        <dsp:cNvPr id="0" name=""/>
        <dsp:cNvSpPr/>
      </dsp:nvSpPr>
      <dsp:spPr>
        <a:xfrm>
          <a:off x="931583" y="1011993"/>
          <a:ext cx="4828072" cy="80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62" tIns="85362" rIns="85362" bIns="8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IP addressing &amp; subnetting basics</a:t>
          </a:r>
          <a:endParaRPr lang="en-US" sz="1900" kern="1200"/>
        </a:p>
      </dsp:txBody>
      <dsp:txXfrm>
        <a:off x="931583" y="1011993"/>
        <a:ext cx="4828072" cy="806565"/>
      </dsp:txXfrm>
    </dsp:sp>
    <dsp:sp modelId="{6905839E-0F3E-405C-B1B2-6AF0C828AE19}">
      <dsp:nvSpPr>
        <dsp:cNvPr id="0" name=""/>
        <dsp:cNvSpPr/>
      </dsp:nvSpPr>
      <dsp:spPr>
        <a:xfrm>
          <a:off x="0" y="2020200"/>
          <a:ext cx="5759656" cy="806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6FF7F-8113-442B-B00A-9EC9B9C498ED}">
      <dsp:nvSpPr>
        <dsp:cNvPr id="0" name=""/>
        <dsp:cNvSpPr/>
      </dsp:nvSpPr>
      <dsp:spPr>
        <a:xfrm>
          <a:off x="243986" y="2201677"/>
          <a:ext cx="443611" cy="4436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90403-A9B5-43F4-9CFD-383324FDA147}">
      <dsp:nvSpPr>
        <dsp:cNvPr id="0" name=""/>
        <dsp:cNvSpPr/>
      </dsp:nvSpPr>
      <dsp:spPr>
        <a:xfrm>
          <a:off x="931583" y="2020200"/>
          <a:ext cx="4828072" cy="80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62" tIns="85362" rIns="85362" bIns="8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Common networking protocols</a:t>
          </a:r>
          <a:endParaRPr lang="en-US" sz="1900" kern="1200"/>
        </a:p>
      </dsp:txBody>
      <dsp:txXfrm>
        <a:off x="931583" y="2020200"/>
        <a:ext cx="4828072" cy="806565"/>
      </dsp:txXfrm>
    </dsp:sp>
    <dsp:sp modelId="{578359C2-4661-4F68-AC15-5028202A424C}">
      <dsp:nvSpPr>
        <dsp:cNvPr id="0" name=""/>
        <dsp:cNvSpPr/>
      </dsp:nvSpPr>
      <dsp:spPr>
        <a:xfrm>
          <a:off x="0" y="3028407"/>
          <a:ext cx="5759656" cy="806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101DA-1395-4165-A8BD-44F8E0EF42BC}">
      <dsp:nvSpPr>
        <dsp:cNvPr id="0" name=""/>
        <dsp:cNvSpPr/>
      </dsp:nvSpPr>
      <dsp:spPr>
        <a:xfrm>
          <a:off x="243986" y="3209884"/>
          <a:ext cx="443611" cy="4436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8A7A0-92C6-4854-AE8F-1DE0C0241308}">
      <dsp:nvSpPr>
        <dsp:cNvPr id="0" name=""/>
        <dsp:cNvSpPr/>
      </dsp:nvSpPr>
      <dsp:spPr>
        <a:xfrm>
          <a:off x="931583" y="3028407"/>
          <a:ext cx="4828072" cy="80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62" tIns="85362" rIns="85362" bIns="8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Lab: Assign &amp; test IP configs</a:t>
          </a:r>
          <a:endParaRPr lang="en-US" sz="1900" kern="1200"/>
        </a:p>
      </dsp:txBody>
      <dsp:txXfrm>
        <a:off x="931583" y="3028407"/>
        <a:ext cx="4828072" cy="806565"/>
      </dsp:txXfrm>
    </dsp:sp>
    <dsp:sp modelId="{D1C03F97-BC6C-42A1-90FE-36F3814CCDCF}">
      <dsp:nvSpPr>
        <dsp:cNvPr id="0" name=""/>
        <dsp:cNvSpPr/>
      </dsp:nvSpPr>
      <dsp:spPr>
        <a:xfrm>
          <a:off x="0" y="4036614"/>
          <a:ext cx="5759656" cy="80656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89D69-D1B6-46AB-8AE1-C61525DA1043}">
      <dsp:nvSpPr>
        <dsp:cNvPr id="0" name=""/>
        <dsp:cNvSpPr/>
      </dsp:nvSpPr>
      <dsp:spPr>
        <a:xfrm>
          <a:off x="243986" y="4218091"/>
          <a:ext cx="443611" cy="4436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B6CD3-B527-4DF1-9DF6-259E8C32FAF5}">
      <dsp:nvSpPr>
        <dsp:cNvPr id="0" name=""/>
        <dsp:cNvSpPr/>
      </dsp:nvSpPr>
      <dsp:spPr>
        <a:xfrm>
          <a:off x="931583" y="4036614"/>
          <a:ext cx="4828072" cy="806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62" tIns="85362" rIns="85362" bIns="853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Brain Break</a:t>
          </a:r>
          <a:endParaRPr lang="en-US" sz="1900" kern="1200"/>
        </a:p>
      </dsp:txBody>
      <dsp:txXfrm>
        <a:off x="931583" y="4036614"/>
        <a:ext cx="4828072" cy="8065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6FEF4-CA2B-4DC3-A027-F8EC3F59F74D}">
      <dsp:nvSpPr>
        <dsp:cNvPr id="0" name=""/>
        <dsp:cNvSpPr/>
      </dsp:nvSpPr>
      <dsp:spPr>
        <a:xfrm>
          <a:off x="1268" y="6585"/>
          <a:ext cx="4453890" cy="28282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2959F5-C536-499C-8FC0-BF5ADC83F7C0}">
      <dsp:nvSpPr>
        <dsp:cNvPr id="0" name=""/>
        <dsp:cNvSpPr/>
      </dsp:nvSpPr>
      <dsp:spPr>
        <a:xfrm>
          <a:off x="496145" y="476718"/>
          <a:ext cx="4453890" cy="2828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Groups share LAN/WAN scenario answers</a:t>
          </a:r>
          <a:endParaRPr lang="en-US" sz="4200" kern="1200"/>
        </a:p>
      </dsp:txBody>
      <dsp:txXfrm>
        <a:off x="578981" y="559554"/>
        <a:ext cx="4288218" cy="2662548"/>
      </dsp:txXfrm>
    </dsp:sp>
    <dsp:sp modelId="{3510CFAD-18BE-4DE3-86A8-9824BC154A5C}">
      <dsp:nvSpPr>
        <dsp:cNvPr id="0" name=""/>
        <dsp:cNvSpPr/>
      </dsp:nvSpPr>
      <dsp:spPr>
        <a:xfrm>
          <a:off x="5444913" y="6585"/>
          <a:ext cx="4453890" cy="282822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  <a:schemeClr val="accent1">
                <a:hueOff val="0"/>
                <a:satOff val="0"/>
                <a:lumOff val="0"/>
                <a:alphaOff val="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9F9BFB-C030-4402-9FE1-F88ABB14B1E3}">
      <dsp:nvSpPr>
        <dsp:cNvPr id="0" name=""/>
        <dsp:cNvSpPr/>
      </dsp:nvSpPr>
      <dsp:spPr>
        <a:xfrm>
          <a:off x="5939790" y="476718"/>
          <a:ext cx="4453890" cy="28282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baseline="0"/>
            <a:t>Debrief: What did you notice about how devices communicate?</a:t>
          </a:r>
          <a:endParaRPr lang="en-US" sz="4200" kern="1200"/>
        </a:p>
      </dsp:txBody>
      <dsp:txXfrm>
        <a:off x="6022626" y="559554"/>
        <a:ext cx="4288218" cy="26625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27A52B-6115-445A-957B-31FFBB7AB1CA}">
      <dsp:nvSpPr>
        <dsp:cNvPr id="0" name=""/>
        <dsp:cNvSpPr/>
      </dsp:nvSpPr>
      <dsp:spPr>
        <a:xfrm>
          <a:off x="909397" y="682158"/>
          <a:ext cx="1442349" cy="1442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754A2-E50F-42AD-8F07-32F8C6BF5017}">
      <dsp:nvSpPr>
        <dsp:cNvPr id="0" name=""/>
        <dsp:cNvSpPr/>
      </dsp:nvSpPr>
      <dsp:spPr>
        <a:xfrm>
          <a:off x="27961" y="2506266"/>
          <a:ext cx="3205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Difference between LAN &amp; WAN?</a:t>
          </a:r>
          <a:endParaRPr lang="en-US" sz="2500" kern="1200"/>
        </a:p>
      </dsp:txBody>
      <dsp:txXfrm>
        <a:off x="27961" y="2506266"/>
        <a:ext cx="3205220" cy="720000"/>
      </dsp:txXfrm>
    </dsp:sp>
    <dsp:sp modelId="{4BE77E9B-FD94-45B1-B7C1-CFEA80CB767E}">
      <dsp:nvSpPr>
        <dsp:cNvPr id="0" name=""/>
        <dsp:cNvSpPr/>
      </dsp:nvSpPr>
      <dsp:spPr>
        <a:xfrm>
          <a:off x="4675531" y="682158"/>
          <a:ext cx="1442349" cy="1442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D013-1A57-4C35-AED8-6ECCD5C9042D}">
      <dsp:nvSpPr>
        <dsp:cNvPr id="0" name=""/>
        <dsp:cNvSpPr/>
      </dsp:nvSpPr>
      <dsp:spPr>
        <a:xfrm>
          <a:off x="3794096" y="2506266"/>
          <a:ext cx="3205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Protocol for sending emails?</a:t>
          </a:r>
          <a:endParaRPr lang="en-US" sz="2500" kern="1200"/>
        </a:p>
      </dsp:txBody>
      <dsp:txXfrm>
        <a:off x="3794096" y="2506266"/>
        <a:ext cx="3205220" cy="720000"/>
      </dsp:txXfrm>
    </dsp:sp>
    <dsp:sp modelId="{D36AC56D-E3FA-4EC3-B6D0-033E0E30CF4E}">
      <dsp:nvSpPr>
        <dsp:cNvPr id="0" name=""/>
        <dsp:cNvSpPr/>
      </dsp:nvSpPr>
      <dsp:spPr>
        <a:xfrm>
          <a:off x="8441666" y="682158"/>
          <a:ext cx="1442349" cy="1442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D21A8-7557-4F7F-90C7-4835B1A030A7}">
      <dsp:nvSpPr>
        <dsp:cNvPr id="0" name=""/>
        <dsp:cNvSpPr/>
      </dsp:nvSpPr>
      <dsp:spPr>
        <a:xfrm>
          <a:off x="7560230" y="2506266"/>
          <a:ext cx="320522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Command to test connectivity?</a:t>
          </a:r>
          <a:endParaRPr lang="en-US" sz="2500" kern="1200"/>
        </a:p>
      </dsp:txBody>
      <dsp:txXfrm>
        <a:off x="7560230" y="2506266"/>
        <a:ext cx="320522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101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3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26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0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47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64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1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4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8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4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8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9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0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A9606D2-3277-4567-A0C1-362DBFDC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custGeom>
            <a:avLst/>
            <a:gdLst>
              <a:gd name="connsiteX0" fmla="*/ 3 w 11647715"/>
              <a:gd name="connsiteY0" fmla="*/ 0 h 2634343"/>
              <a:gd name="connsiteX1" fmla="*/ 11647715 w 11647715"/>
              <a:gd name="connsiteY1" fmla="*/ 0 h 2634343"/>
              <a:gd name="connsiteX2" fmla="*/ 11647715 w 11647715"/>
              <a:gd name="connsiteY2" fmla="*/ 2634343 h 2634343"/>
              <a:gd name="connsiteX3" fmla="*/ 3 w 11647715"/>
              <a:gd name="connsiteY3" fmla="*/ 2634343 h 2634343"/>
              <a:gd name="connsiteX4" fmla="*/ 3 w 11647715"/>
              <a:gd name="connsiteY4" fmla="*/ 1533667 h 2634343"/>
              <a:gd name="connsiteX5" fmla="*/ 0 w 11647715"/>
              <a:gd name="connsiteY5" fmla="*/ 1533667 h 2634343"/>
              <a:gd name="connsiteX6" fmla="*/ 0 w 11647715"/>
              <a:gd name="connsiteY6" fmla="*/ 980400 h 2634343"/>
              <a:gd name="connsiteX7" fmla="*/ 3 w 11647715"/>
              <a:gd name="connsiteY7" fmla="*/ 980400 h 26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47715" h="2634343">
                <a:moveTo>
                  <a:pt x="3" y="0"/>
                </a:moveTo>
                <a:lnTo>
                  <a:pt x="11647715" y="0"/>
                </a:lnTo>
                <a:lnTo>
                  <a:pt x="11647715" y="2634343"/>
                </a:lnTo>
                <a:lnTo>
                  <a:pt x="3" y="2634343"/>
                </a:lnTo>
                <a:lnTo>
                  <a:pt x="3" y="1533667"/>
                </a:lnTo>
                <a:lnTo>
                  <a:pt x="0" y="1533667"/>
                </a:lnTo>
                <a:lnTo>
                  <a:pt x="0" y="980400"/>
                </a:lnTo>
                <a:lnTo>
                  <a:pt x="3" y="98040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A601F395-3079-4179-84BA-6654D9F82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71066"/>
          </a:xfrm>
          <a:custGeom>
            <a:avLst/>
            <a:gdLst>
              <a:gd name="connsiteX0" fmla="*/ 0 w 8130198"/>
              <a:gd name="connsiteY0" fmla="*/ 0 h 6857999"/>
              <a:gd name="connsiteX1" fmla="*/ 7241014 w 8130198"/>
              <a:gd name="connsiteY1" fmla="*/ 0 h 6857999"/>
              <a:gd name="connsiteX2" fmla="*/ 8130198 w 8130198"/>
              <a:gd name="connsiteY2" fmla="*/ 0 h 6857999"/>
              <a:gd name="connsiteX3" fmla="*/ 8130198 w 8130198"/>
              <a:gd name="connsiteY3" fmla="*/ 6857999 h 6857999"/>
              <a:gd name="connsiteX4" fmla="*/ 0 w 8130198"/>
              <a:gd name="connsiteY4" fmla="*/ 6857999 h 6857999"/>
              <a:gd name="connsiteX5" fmla="*/ 0 w 8130198"/>
              <a:gd name="connsiteY5" fmla="*/ 63753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30198" h="6857999">
                <a:moveTo>
                  <a:pt x="0" y="0"/>
                </a:moveTo>
                <a:lnTo>
                  <a:pt x="7241014" y="0"/>
                </a:lnTo>
                <a:lnTo>
                  <a:pt x="8130198" y="0"/>
                </a:lnTo>
                <a:lnTo>
                  <a:pt x="8130198" y="6857999"/>
                </a:lnTo>
                <a:lnTo>
                  <a:pt x="0" y="6857999"/>
                </a:lnTo>
                <a:lnTo>
                  <a:pt x="0" y="6375361"/>
                </a:lnTo>
                <a:close/>
              </a:path>
            </a:pathLst>
          </a:custGeom>
          <a:ln w="50800" cap="sq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outerShdw blurRad="127000" dist="63500" dir="4380000" algn="t" rotWithShape="0">
              <a:prstClr val="black">
                <a:alpha val="43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5-Point Star 24">
            <a:extLst>
              <a:ext uri="{FF2B5EF4-FFF2-40B4-BE49-F238E27FC236}">
                <a16:creationId xmlns:a16="http://schemas.microsoft.com/office/drawing/2014/main" id="{B15DEAD7-09E6-42D9-9D03-43E6EA3E0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9678" y="3748085"/>
            <a:ext cx="252644" cy="252644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407" y="1044250"/>
            <a:ext cx="9841574" cy="2646007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Networking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8408" y="4058557"/>
            <a:ext cx="9841574" cy="190681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LAN/WAN, IP addressing, Subnetting, Protocols</a:t>
            </a:r>
          </a:p>
          <a:p>
            <a:pPr algn="ct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Engagement: How many devices are connected at home?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0A9C49B-76D8-4E9B-B430-D1ADF40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8A5712-2FE0-4DD4-BDC6-099EA37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79952" cy="6644081"/>
          </a:xfrm>
          <a:prstGeom prst="rect">
            <a:avLst/>
          </a:pr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48E5503-E0F8-4B94-81A3-B1FA57623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397" y="0"/>
            <a:ext cx="11773291" cy="6419514"/>
          </a:xfrm>
          <a:custGeom>
            <a:avLst/>
            <a:gdLst/>
            <a:ahLst/>
            <a:cxnLst/>
            <a:rect l="l" t="t" r="r" b="b"/>
            <a:pathLst>
              <a:path w="11773291" h="6419514">
                <a:moveTo>
                  <a:pt x="11750059" y="0"/>
                </a:moveTo>
                <a:lnTo>
                  <a:pt x="11773291" y="6419514"/>
                </a:lnTo>
                <a:lnTo>
                  <a:pt x="0" y="641104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4F896-85E7-4403-9E37-1B004731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6" cy="6380796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3381946" cy="4846967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34D3392-A735-44A3-7C18-EB6415B737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633236"/>
              </p:ext>
            </p:extLst>
          </p:nvPr>
        </p:nvGraphicFramePr>
        <p:xfrm>
          <a:off x="5294108" y="685800"/>
          <a:ext cx="5759656" cy="4846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Activation (10 min)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enerated image">
            <a:extLst>
              <a:ext uri="{FF2B5EF4-FFF2-40B4-BE49-F238E27FC236}">
                <a16:creationId xmlns:a16="http://schemas.microsoft.com/office/drawing/2014/main" id="{DE12E07A-065A-7F1D-F35B-7DB1B989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881" y="689358"/>
            <a:ext cx="6321549" cy="421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 dirty="0"/>
              <a:t>Prompt: How does your home connect to the Internet?</a:t>
            </a:r>
          </a:p>
          <a:p>
            <a:r>
              <a:rPr lang="en-US" sz="1800" dirty="0"/>
              <a:t>Compare wired vs wireless</a:t>
            </a:r>
          </a:p>
          <a:p>
            <a:r>
              <a:rPr lang="en-US" sz="1800" dirty="0"/>
              <a:t>Visual: Home vs Enterprise 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2400"/>
              <a:t>Video Demonstration (15 min)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9D5BFAAF-31E5-67F7-AAF0-288DA392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838" y="689358"/>
            <a:ext cx="4219634" cy="42196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Guided Notes:</a:t>
            </a:r>
          </a:p>
          <a:p>
            <a:r>
              <a:rPr lang="en-US" sz="1800" dirty="0"/>
              <a:t>Define LAN/WAN</a:t>
            </a:r>
          </a:p>
          <a:p>
            <a:r>
              <a:rPr lang="en-US" sz="1800" dirty="0"/>
              <a:t>What is an IP address?</a:t>
            </a:r>
          </a:p>
          <a:p>
            <a:r>
              <a:rPr lang="en-US" sz="1800" dirty="0"/>
              <a:t>Why subnetting?</a:t>
            </a:r>
          </a:p>
          <a:p>
            <a:r>
              <a:rPr lang="en-US" sz="1800" dirty="0"/>
              <a:t>Common protocols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2802" y="685800"/>
            <a:ext cx="5769881" cy="1151965"/>
          </a:xfrm>
        </p:spPr>
        <p:txBody>
          <a:bodyPr>
            <a:normAutofit/>
          </a:bodyPr>
          <a:lstStyle/>
          <a:p>
            <a:r>
              <a:rPr lang="en-US" sz="5000"/>
              <a:t>Brain Break (10 min)</a:t>
            </a:r>
          </a:p>
        </p:txBody>
      </p:sp>
      <p:pic>
        <p:nvPicPr>
          <p:cNvPr id="17" name="Picture 16" descr="Toy plastic numbers">
            <a:extLst>
              <a:ext uri="{FF2B5EF4-FFF2-40B4-BE49-F238E27FC236}">
                <a16:creationId xmlns:a16="http://schemas.microsoft.com/office/drawing/2014/main" id="{65C4D8AB-4B5E-475D-99C0-5E3120B662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44" r="25103" b="-1"/>
          <a:stretch>
            <a:fillRect/>
          </a:stretch>
        </p:blipFill>
        <p:spPr>
          <a:xfrm>
            <a:off x="404226" y="10"/>
            <a:ext cx="4443984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6755" y="2142066"/>
            <a:ext cx="5775928" cy="323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Game: Guess the Song</a:t>
            </a:r>
          </a:p>
          <a:p>
            <a:r>
              <a:rPr dirty="0"/>
              <a:t> Play 10-second clips of popular songs</a:t>
            </a:r>
          </a:p>
          <a:p>
            <a:r>
              <a:rPr dirty="0"/>
              <a:t> Students guess title/artist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9" y="685800"/>
            <a:ext cx="4903454" cy="1151965"/>
          </a:xfrm>
        </p:spPr>
        <p:txBody>
          <a:bodyPr>
            <a:normAutofit/>
          </a:bodyPr>
          <a:lstStyle/>
          <a:p>
            <a:r>
              <a:rPr lang="en-US" sz="3800"/>
              <a:t>Application Lab (30 min)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828807E-521E-8E11-B063-972DFFFA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110" b="-1"/>
          <a:stretch>
            <a:fillRect/>
          </a:stretch>
        </p:blipFill>
        <p:spPr>
          <a:xfrm>
            <a:off x="404226" y="10"/>
            <a:ext cx="5312664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089" y="2142066"/>
            <a:ext cx="4908593" cy="323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Work in pairs:</a:t>
            </a:r>
          </a:p>
          <a:p>
            <a:r>
              <a:rPr dirty="0"/>
              <a:t>Part 1: Identify scenarios as LAN or WAN</a:t>
            </a:r>
          </a:p>
          <a:p>
            <a:r>
              <a:rPr dirty="0"/>
              <a:t>Part 2: Assign IP addresses to 3 VMs</a:t>
            </a:r>
          </a:p>
          <a:p>
            <a:r>
              <a:rPr dirty="0"/>
              <a:t>Part 3: Use 'ping' to test connectivity</a:t>
            </a:r>
          </a:p>
          <a:p>
            <a:r>
              <a:rPr dirty="0"/>
              <a:t>Deliverable: Worksheet + Screenshots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>
            <a:normAutofit/>
          </a:bodyPr>
          <a:lstStyle/>
          <a:p>
            <a:r>
              <a:rPr lang="en-US"/>
              <a:t>Integration &amp; Share (10 min)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0CBC98-01EF-8596-AE76-9931221A6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833780"/>
              </p:ext>
            </p:extLst>
          </p:nvPr>
        </p:nvGraphicFramePr>
        <p:xfrm>
          <a:off x="685800" y="2063750"/>
          <a:ext cx="10394950" cy="331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8E665F-010A-4CF3-9B64-5888D0D74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t>Exit Ticket (10 min)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DF1DDA-FEF2-0A29-803F-84BCCA5114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199049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90</TotalTime>
  <Words>208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Impact</vt:lpstr>
      <vt:lpstr>Main Event</vt:lpstr>
      <vt:lpstr>Networking Basics</vt:lpstr>
      <vt:lpstr>Agenda</vt:lpstr>
      <vt:lpstr>Activation (10 min)</vt:lpstr>
      <vt:lpstr>Video Demonstration (15 min)</vt:lpstr>
      <vt:lpstr>Brain Break (10 min)</vt:lpstr>
      <vt:lpstr>Application Lab (30 min)</vt:lpstr>
      <vt:lpstr>Integration &amp; Share (10 min)</vt:lpstr>
      <vt:lpstr>Exit Ticket (10 min)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2</cp:revision>
  <dcterms:created xsi:type="dcterms:W3CDTF">2013-01-27T09:14:16Z</dcterms:created>
  <dcterms:modified xsi:type="dcterms:W3CDTF">2025-09-07T23:04:56Z</dcterms:modified>
  <cp:category/>
</cp:coreProperties>
</file>