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122" autoAdjust="0"/>
    <p:restoredTop sz="94660"/>
  </p:normalViewPr>
  <p:slideViewPr>
    <p:cSldViewPr>
      <p:cViewPr varScale="1">
        <p:scale>
          <a:sx n="60" d="100"/>
          <a:sy n="60" d="100"/>
        </p:scale>
        <p:origin x="-78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5849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8629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7061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7183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3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8430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24/10/2015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8300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24/10/2015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0019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24/10/2015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7425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5924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7974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FA306-51E4-4C6F-A48D-80D17BC5C590}" type="datetimeFigureOut">
              <a:rPr lang="en-GB" smtClean="0"/>
              <a:pPr/>
              <a:t>24/10/2015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1463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6278"/>
            <a:ext cx="4176464" cy="864096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Super conductors and their applications 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4288" y="6381328"/>
            <a:ext cx="1967156" cy="451520"/>
          </a:xfrm>
        </p:spPr>
        <p:txBody>
          <a:bodyPr>
            <a:normAutofit fontScale="77500" lnSpcReduction="20000"/>
          </a:bodyPr>
          <a:lstStyle/>
          <a:p>
            <a:r>
              <a:rPr lang="en-GB" sz="1600" dirty="0" smtClean="0"/>
              <a:t>Eleanor Grogan, Kristopher Green and Amber Summerly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14908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London equations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53758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Super conductor </a:t>
            </a:r>
            <a:r>
              <a:rPr lang="en-GB" dirty="0" smtClean="0"/>
              <a:t>basics</a:t>
            </a:r>
          </a:p>
          <a:p>
            <a:r>
              <a:rPr lang="en-GB" dirty="0" err="1" smtClean="0"/>
              <a:t>Deffinition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Propperties</a:t>
            </a:r>
            <a:r>
              <a:rPr lang="en-GB" dirty="0" smtClean="0"/>
              <a:t> e.g. R=0,  </a:t>
            </a:r>
            <a:r>
              <a:rPr lang="en-GB" dirty="0" err="1" smtClean="0"/>
              <a:t>mag</a:t>
            </a:r>
            <a:r>
              <a:rPr lang="en-GB" dirty="0" smtClean="0"/>
              <a:t> field expelled </a:t>
            </a:r>
          </a:p>
          <a:p>
            <a:r>
              <a:rPr lang="en-GB" dirty="0" smtClean="0"/>
              <a:t>Graphs </a:t>
            </a:r>
          </a:p>
          <a:p>
            <a:r>
              <a:rPr lang="en-GB" dirty="0" smtClean="0"/>
              <a:t>Critical temp 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5220072" y="188640"/>
            <a:ext cx="1272110" cy="1534037"/>
            <a:chOff x="4932040" y="1958335"/>
            <a:chExt cx="1272110" cy="1534037"/>
          </a:xfrm>
        </p:grpSpPr>
        <p:sp>
          <p:nvSpPr>
            <p:cNvPr id="7" name="Rounded Rectangle 6"/>
            <p:cNvSpPr/>
            <p:nvPr/>
          </p:nvSpPr>
          <p:spPr>
            <a:xfrm>
              <a:off x="4932040" y="1958335"/>
              <a:ext cx="1272110" cy="1534037"/>
            </a:xfrm>
            <a:prstGeom prst="roundRect">
              <a:avLst>
                <a:gd name="adj" fmla="val 88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 smtClean="0"/>
            </a:p>
            <a:p>
              <a:pPr algn="ctr"/>
              <a:endParaRPr lang="en-GB" sz="800" dirty="0"/>
            </a:p>
            <a:p>
              <a:pPr algn="ctr"/>
              <a:endParaRPr lang="en-GB" sz="800" dirty="0" smtClean="0"/>
            </a:p>
            <a:p>
              <a:pPr algn="ctr"/>
              <a:endParaRPr lang="en-GB" sz="800" dirty="0"/>
            </a:p>
            <a:p>
              <a:pPr algn="ctr"/>
              <a:endParaRPr lang="en-GB" sz="800" dirty="0" smtClean="0"/>
            </a:p>
            <a:p>
              <a:pPr algn="ctr"/>
              <a:endParaRPr lang="en-GB" sz="800" dirty="0"/>
            </a:p>
            <a:p>
              <a:pPr algn="ctr"/>
              <a:endParaRPr lang="en-GB" sz="800" dirty="0" smtClean="0"/>
            </a:p>
            <a:p>
              <a:pPr algn="ctr"/>
              <a:endParaRPr lang="en-GB" sz="800" dirty="0"/>
            </a:p>
            <a:p>
              <a:pPr algn="ctr"/>
              <a:endParaRPr lang="en-GB" sz="800" dirty="0" smtClean="0"/>
            </a:p>
            <a:p>
              <a:pPr algn="ctr"/>
              <a:r>
                <a:rPr lang="en-GB" sz="800" dirty="0" smtClean="0"/>
                <a:t>Magnetic field lines, represented as arrows</a:t>
              </a:r>
              <a:endParaRPr lang="en-GB" sz="8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868" t="6058" r="3003" b="4918"/>
            <a:stretch/>
          </p:blipFill>
          <p:spPr bwMode="auto">
            <a:xfrm>
              <a:off x="4973355" y="1958335"/>
              <a:ext cx="1214606" cy="121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6492182" y="15480"/>
            <a:ext cx="26248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Diamagnetism and the </a:t>
            </a:r>
            <a:r>
              <a:rPr lang="en-GB" dirty="0" err="1" smtClean="0"/>
              <a:t>Meissner</a:t>
            </a:r>
            <a:r>
              <a:rPr lang="en-GB" dirty="0" smtClean="0"/>
              <a:t> effect</a:t>
            </a:r>
            <a:r>
              <a:rPr lang="en-GB" sz="1400" dirty="0" smtClean="0"/>
              <a:t>: </a:t>
            </a:r>
            <a:endParaRPr lang="en-GB" sz="1400" dirty="0" smtClean="0"/>
          </a:p>
          <a:p>
            <a:r>
              <a:rPr lang="en-GB" sz="1400" dirty="0" smtClean="0"/>
              <a:t>Diamagnetism</a:t>
            </a:r>
            <a:r>
              <a:rPr lang="en-GB" sz="1400" dirty="0" smtClean="0">
                <a:sym typeface="Wingdings" pitchFamily="2" charset="2"/>
              </a:rPr>
              <a:t> </a:t>
            </a:r>
            <a:r>
              <a:rPr lang="en-GB" sz="1400" dirty="0" smtClean="0"/>
              <a:t>When </a:t>
            </a:r>
            <a:r>
              <a:rPr lang="en-GB" sz="1400" dirty="0" smtClean="0"/>
              <a:t>a current is induced in a material to oppose an applied magnetic field. These induced currents produce magnetisation in the material, again opposing the applied field</a:t>
            </a:r>
            <a:r>
              <a:rPr lang="en-GB" sz="1400" dirty="0" smtClean="0"/>
              <a:t>.</a:t>
            </a:r>
          </a:p>
          <a:p>
            <a:endParaRPr lang="en-GB" sz="1400" dirty="0" smtClean="0"/>
          </a:p>
          <a:p>
            <a:r>
              <a:rPr lang="en-GB" sz="1400" dirty="0" smtClean="0"/>
              <a:t>Superconductors  have perfect diamagnetism, this is the </a:t>
            </a:r>
            <a:r>
              <a:rPr lang="en-GB" sz="1400" dirty="0" err="1" smtClean="0"/>
              <a:t>M</a:t>
            </a:r>
            <a:r>
              <a:rPr lang="en-GB" sz="1400" dirty="0" err="1" smtClean="0"/>
              <a:t>eissner</a:t>
            </a:r>
            <a:r>
              <a:rPr lang="en-GB" sz="1400" dirty="0" smtClean="0"/>
              <a:t> effect. All </a:t>
            </a:r>
            <a:r>
              <a:rPr lang="en-GB" sz="1400" dirty="0" smtClean="0"/>
              <a:t>internal fields are </a:t>
            </a:r>
            <a:r>
              <a:rPr lang="en-GB" sz="1400" dirty="0" smtClean="0"/>
              <a:t>expelled from the material by the induced currents.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4128" y="371703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Uses: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3025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101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Super conductors and their applications </vt:lpstr>
    </vt:vector>
  </TitlesOfParts>
  <Company>Northumbria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conductors</dc:title>
  <dc:creator>Administrator</dc:creator>
  <cp:lastModifiedBy>Eleanor Grogan</cp:lastModifiedBy>
  <cp:revision>10</cp:revision>
  <dcterms:created xsi:type="dcterms:W3CDTF">2015-10-22T10:07:47Z</dcterms:created>
  <dcterms:modified xsi:type="dcterms:W3CDTF">2015-10-24T15:12:40Z</dcterms:modified>
</cp:coreProperties>
</file>