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22" autoAdjust="0"/>
    <p:restoredTop sz="94660"/>
  </p:normalViewPr>
  <p:slideViewPr>
    <p:cSldViewPr>
      <p:cViewPr varScale="1">
        <p:scale>
          <a:sx n="109" d="100"/>
          <a:sy n="109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9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9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1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0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19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4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A306-51E4-4C6F-A48D-80D17BC5C590}" type="datetimeFigureOut">
              <a:rPr lang="en-GB" smtClean="0"/>
              <a:pPr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F50B-5DEE-44B0-A19B-4C4A0DC2667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3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572"/>
            <a:ext cx="4176464" cy="864096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Superconductors and their applications 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4288" y="6381328"/>
            <a:ext cx="1967156" cy="451520"/>
          </a:xfrm>
        </p:spPr>
        <p:txBody>
          <a:bodyPr>
            <a:normAutofit fontScale="77500" lnSpcReduction="20000"/>
          </a:bodyPr>
          <a:lstStyle/>
          <a:p>
            <a:r>
              <a:rPr lang="en-GB" sz="1600" dirty="0" smtClean="0"/>
              <a:t>Eleanor Grogan, Kristopher Green and Amber Summerly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328959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London equations: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872" y="1287957"/>
            <a:ext cx="38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Superconductor basics</a:t>
            </a:r>
          </a:p>
          <a:p>
            <a:r>
              <a:rPr lang="en-GB" dirty="0" smtClean="0"/>
              <a:t>Definition </a:t>
            </a:r>
          </a:p>
          <a:p>
            <a:r>
              <a:rPr lang="en-GB" dirty="0" smtClean="0"/>
              <a:t>Properties e.g. R=0,  magnetic field expelled </a:t>
            </a:r>
          </a:p>
          <a:p>
            <a:r>
              <a:rPr lang="en-GB" dirty="0" smtClean="0"/>
              <a:t>Graphs </a:t>
            </a:r>
          </a:p>
          <a:p>
            <a:r>
              <a:rPr lang="en-GB" dirty="0" smtClean="0"/>
              <a:t>Critical temp 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220072" y="188640"/>
            <a:ext cx="1272110" cy="1534037"/>
            <a:chOff x="4932040" y="1958335"/>
            <a:chExt cx="1272110" cy="1534037"/>
          </a:xfrm>
        </p:grpSpPr>
        <p:sp>
          <p:nvSpPr>
            <p:cNvPr id="7" name="Rounded Rectangle 6"/>
            <p:cNvSpPr/>
            <p:nvPr/>
          </p:nvSpPr>
          <p:spPr>
            <a:xfrm>
              <a:off x="4932040" y="1958335"/>
              <a:ext cx="1272110" cy="1534037"/>
            </a:xfrm>
            <a:prstGeom prst="roundRect">
              <a:avLst>
                <a:gd name="adj" fmla="val 88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endParaRPr lang="en-GB" sz="800" dirty="0"/>
            </a:p>
            <a:p>
              <a:pPr algn="ctr"/>
              <a:endParaRPr lang="en-GB" sz="800" dirty="0" smtClean="0"/>
            </a:p>
            <a:p>
              <a:pPr algn="ctr"/>
              <a:r>
                <a:rPr lang="en-GB" sz="800" dirty="0" smtClean="0"/>
                <a:t>Magnetic field lines, represented as arrows</a:t>
              </a:r>
              <a:endParaRPr lang="en-GB" sz="8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8" t="6058" r="3003" b="4918"/>
            <a:stretch/>
          </p:blipFill>
          <p:spPr bwMode="auto">
            <a:xfrm>
              <a:off x="4973355" y="1958335"/>
              <a:ext cx="1214606" cy="121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6492182" y="15480"/>
            <a:ext cx="26248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Diamagnetism and the Meissner effect</a:t>
            </a:r>
            <a:r>
              <a:rPr lang="en-GB" sz="1400" dirty="0" smtClean="0"/>
              <a:t>: </a:t>
            </a:r>
          </a:p>
          <a:p>
            <a:r>
              <a:rPr lang="en-GB" sz="1400" dirty="0" smtClean="0"/>
              <a:t>Diamagnetism</a:t>
            </a:r>
            <a:r>
              <a:rPr lang="en-GB" sz="1400" dirty="0" smtClean="0">
                <a:sym typeface="Wingdings" pitchFamily="2" charset="2"/>
              </a:rPr>
              <a:t> </a:t>
            </a:r>
            <a:r>
              <a:rPr lang="en-GB" sz="1400" dirty="0" smtClean="0"/>
              <a:t>When a current is induced in a material to oppose an applied magnetic field. These induced currents produce magnetisation in the material, again opposing the applied field.</a:t>
            </a:r>
          </a:p>
          <a:p>
            <a:endParaRPr lang="en-GB" sz="1400" dirty="0" smtClean="0"/>
          </a:p>
          <a:p>
            <a:r>
              <a:rPr lang="en-GB" sz="1400" dirty="0" smtClean="0"/>
              <a:t>Superconductors  have perfect diamagnetism, this is the Meissner effect. All internal fields are expelled from the material by the induced currents.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371703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Uses: </a:t>
            </a:r>
          </a:p>
          <a:p>
            <a:endParaRPr lang="en-GB" dirty="0"/>
          </a:p>
        </p:txBody>
      </p:sp>
      <p:pic>
        <p:nvPicPr>
          <p:cNvPr id="12" name="Picture 11" descr="\frac{\partial \mathbf{j}_s}{\partial t} = \frac{n_s e^2}{m}\mathbf{E}, \qquad \mathbf{\nabla}\times\mathbf{j}_s =-\frac{n_s e^2}{m c}\mathbf{B}.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83915"/>
            <a:ext cx="2981325" cy="419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84381"/>
              </p:ext>
            </p:extLst>
          </p:nvPr>
        </p:nvGraphicFramePr>
        <p:xfrm>
          <a:off x="58106" y="4149080"/>
          <a:ext cx="6096000" cy="2595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0080"/>
                <a:gridCol w="537592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j</a:t>
                      </a:r>
                      <a:r>
                        <a:rPr lang="en-GB" sz="1100" baseline="-25000" dirty="0" err="1" smtClean="0"/>
                        <a:t>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Superconducting current density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Electric Field Strength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B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Magnetic Field Strength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Elementary Charge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Electron Mass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</a:t>
                      </a:r>
                      <a:r>
                        <a:rPr lang="en-GB" sz="1000" baseline="-25000" dirty="0" smtClean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phenomenological constant loosely associated with a number density of superconducting carriers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∇ X </a:t>
                      </a:r>
                      <a:r>
                        <a:rPr lang="en-GB" sz="1000" dirty="0" err="1" smtClean="0"/>
                        <a:t>j</a:t>
                      </a:r>
                      <a:r>
                        <a:rPr lang="en-GB" sz="1000" baseline="-25000" dirty="0" err="1" smtClean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Curl </a:t>
                      </a:r>
                      <a:r>
                        <a:rPr lang="en-GB" sz="1000" dirty="0" err="1" smtClean="0"/>
                        <a:t>j</a:t>
                      </a:r>
                      <a:r>
                        <a:rPr lang="en-GB" sz="1000" baseline="-25000" dirty="0" err="1" smtClean="0"/>
                        <a:t>s</a:t>
                      </a:r>
                      <a:r>
                        <a:rPr lang="en-GB" sz="1000" baseline="-25000" dirty="0" smtClean="0"/>
                        <a:t> </a:t>
                      </a:r>
                      <a:r>
                        <a:rPr lang="en-GB" sz="1000" dirty="0" smtClean="0"/>
                        <a:t>(infinitesimal rotation of a 3-D vector field)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Superconductors and their applications </vt:lpstr>
    </vt:vector>
  </TitlesOfParts>
  <Company>Northumbria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conductors</dc:title>
  <dc:creator>Administrator</dc:creator>
  <cp:lastModifiedBy>Administrator</cp:lastModifiedBy>
  <cp:revision>12</cp:revision>
  <dcterms:created xsi:type="dcterms:W3CDTF">2015-10-22T10:07:47Z</dcterms:created>
  <dcterms:modified xsi:type="dcterms:W3CDTF">2015-10-27T11:16:54Z</dcterms:modified>
</cp:coreProperties>
</file>