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90" descr="2015 CAMS 055 Corporate PowerPoint11.png"/>
          <p:cNvPicPr preferRelativeResize="0"/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prstClr val="black"/>
              <a:srgbClr val="00B050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0" y="0"/>
            <a:ext cx="12192000" cy="68234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C3A-7FE6-42A7-945F-B482BEA5A281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4676-8496-4E01-A6E7-0426806B9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65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C3A-7FE6-42A7-945F-B482BEA5A281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4676-8496-4E01-A6E7-0426806B9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02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0931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0931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C3A-7FE6-42A7-945F-B482BEA5A281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4676-8496-4E01-A6E7-0426806B9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46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98" descr="2015 CAMS 055 Corporate PowerPoint12.png"/>
          <p:cNvPicPr preferRelativeResize="0"/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prstClr val="black"/>
              <a:srgbClr val="00B050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C3A-7FE6-42A7-945F-B482BEA5A281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4676-8496-4E01-A6E7-0426806B9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06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98" descr="2015 CAMS 055 Corporate PowerPoint12.png"/>
          <p:cNvPicPr preferRelativeResize="0"/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prstClr val="black"/>
              <a:srgbClr val="00B050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8219"/>
            <a:ext cx="10515600" cy="2852737"/>
          </a:xfrm>
        </p:spPr>
        <p:txBody>
          <a:bodyPr anchor="b">
            <a:normAutofit/>
          </a:bodyPr>
          <a:lstStyle>
            <a:lvl1pPr algn="ctr">
              <a:defRPr sz="45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67944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C3A-7FE6-42A7-945F-B482BEA5A281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4676-8496-4E01-A6E7-0426806B9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39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98" descr="2015 CAMS 055 Corporate PowerPoint12.png"/>
          <p:cNvPicPr preferRelativeResize="0"/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prstClr val="black"/>
              <a:srgbClr val="00B050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356738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0" y="1356738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C3A-7FE6-42A7-945F-B482BEA5A281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4676-8496-4E01-A6E7-0426806B9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60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726" y="13255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26" y="21494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0957" y="13255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40957" y="21494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397C3A-7FE6-42A7-945F-B482BEA5A281}" type="datetimeFigureOut">
              <a:rPr lang="en-GB" smtClean="0"/>
              <a:pPr/>
              <a:t>10/06/2020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BA4676-8496-4E01-A6E7-0426806B9E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54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C3A-7FE6-42A7-945F-B482BEA5A281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4676-8496-4E01-A6E7-0426806B9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C3A-7FE6-42A7-945F-B482BEA5A281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4676-8496-4E01-A6E7-0426806B9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67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53837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4062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954037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C3A-7FE6-42A7-945F-B482BEA5A281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4676-8496-4E01-A6E7-0426806B9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88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3792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868154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93812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C3A-7FE6-42A7-945F-B482BEA5A281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4676-8496-4E01-A6E7-0426806B9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4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98" descr="2015 CAMS 055 Corporate PowerPoint12.png"/>
          <p:cNvPicPr preferRelativeResize="0"/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prstClr val="black"/>
              <a:srgbClr val="00B050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69" y="31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807" y="13879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397C3A-7FE6-42A7-945F-B482BEA5A281}" type="datetimeFigureOut">
              <a:rPr lang="en-GB" smtClean="0"/>
              <a:pPr/>
              <a:t>10/06/2020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BA4676-8496-4E01-A6E7-0426806B9E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37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kern="1200">
          <a:solidFill>
            <a:schemeClr val="accent6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0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Spina</dc:creator>
  <cp:lastModifiedBy>Alexander Spina</cp:lastModifiedBy>
  <cp:revision>5</cp:revision>
  <dcterms:created xsi:type="dcterms:W3CDTF">2020-06-07T14:03:44Z</dcterms:created>
  <dcterms:modified xsi:type="dcterms:W3CDTF">2020-06-10T16:03:46Z</dcterms:modified>
</cp:coreProperties>
</file>