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1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AA8B-9152-4FD1-A22D-4D4639680C22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5E87-B061-4D73-91D3-F2D7EDE047A7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3849" y="0"/>
            <a:ext cx="97536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Realizacja 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Model – </a:t>
            </a:r>
            <a:r>
              <a:rPr lang="pl-PL" sz="2800" dirty="0" err="1" smtClean="0">
                <a:solidFill>
                  <a:schemeClr val="bg1"/>
                </a:solidFill>
              </a:rPr>
              <a:t>View</a:t>
            </a:r>
            <a:r>
              <a:rPr lang="pl-PL" sz="2800" dirty="0" smtClean="0">
                <a:solidFill>
                  <a:schemeClr val="bg1"/>
                </a:solidFill>
              </a:rPr>
              <a:t> - </a:t>
            </a:r>
            <a:r>
              <a:rPr lang="pl-PL" sz="2800" dirty="0" err="1" smtClean="0">
                <a:solidFill>
                  <a:schemeClr val="bg1"/>
                </a:solidFill>
              </a:rPr>
              <a:t>Controller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643050"/>
            <a:ext cx="2928926" cy="108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4767" y="1643050"/>
            <a:ext cx="302509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1643050"/>
            <a:ext cx="260351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071942"/>
            <a:ext cx="27619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abstrakcyjna </a:t>
            </a:r>
            <a:r>
              <a:rPr lang="pl-PL" sz="2800" dirty="0" err="1" smtClean="0">
                <a:solidFill>
                  <a:schemeClr val="bg1"/>
                </a:solidFill>
              </a:rPr>
              <a:t>NetworkConnection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428736"/>
            <a:ext cx="9568099" cy="47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prywatna </a:t>
            </a:r>
            <a:r>
              <a:rPr lang="pl-PL" sz="2800" dirty="0" err="1" smtClean="0">
                <a:solidFill>
                  <a:schemeClr val="bg1"/>
                </a:solidFill>
              </a:rPr>
              <a:t>ConnectionThread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518068"/>
            <a:ext cx="9572692" cy="382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Klasy dziedziczące po </a:t>
            </a:r>
            <a:r>
              <a:rPr lang="pl-PL" sz="2800" dirty="0" err="1" smtClean="0">
                <a:solidFill>
                  <a:schemeClr val="bg1"/>
                </a:solidFill>
              </a:rPr>
              <a:t>NetworkConnection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3463" y="1285860"/>
            <a:ext cx="9577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Klasy dziedziczące po </a:t>
            </a:r>
            <a:r>
              <a:rPr lang="pl-PL" sz="2800" dirty="0" err="1" smtClean="0">
                <a:solidFill>
                  <a:schemeClr val="bg1"/>
                </a:solidFill>
              </a:rPr>
              <a:t>NetworkConnection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1357298"/>
            <a:ext cx="949774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uruchomieniowa </a:t>
            </a:r>
            <a:r>
              <a:rPr lang="pl-PL" sz="2800" dirty="0" err="1" smtClean="0">
                <a:solidFill>
                  <a:schemeClr val="bg1"/>
                </a:solidFill>
              </a:rPr>
              <a:t>ServerApp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500174"/>
            <a:ext cx="9572692" cy="432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-285784" y="285728"/>
            <a:ext cx="971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Połączenie sieciowe</a:t>
            </a:r>
          </a:p>
          <a:p>
            <a:pPr algn="ctr"/>
            <a:r>
              <a:rPr lang="pl-PL" sz="2800" dirty="0" smtClean="0">
                <a:solidFill>
                  <a:schemeClr val="bg1"/>
                </a:solidFill>
              </a:rPr>
              <a:t>Klasa uruchomieniowa </a:t>
            </a:r>
            <a:r>
              <a:rPr lang="pl-PL" sz="2800" dirty="0" err="1" smtClean="0">
                <a:solidFill>
                  <a:schemeClr val="bg1"/>
                </a:solidFill>
              </a:rPr>
              <a:t>ClientApp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7" y="1397061"/>
            <a:ext cx="9572693" cy="430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</Words>
  <Application>Microsoft Office PowerPoint</Application>
  <PresentationFormat>Pokaz na ekranie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Maciej Gawłowski</dc:creator>
  <cp:lastModifiedBy>Maciej Gawłowski</cp:lastModifiedBy>
  <cp:revision>4</cp:revision>
  <dcterms:created xsi:type="dcterms:W3CDTF">2017-06-06T15:13:18Z</dcterms:created>
  <dcterms:modified xsi:type="dcterms:W3CDTF">2017-06-06T16:38:29Z</dcterms:modified>
</cp:coreProperties>
</file>