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1"/>
  </p:notesMasterIdLst>
  <p:sldIdLst>
    <p:sldId id="355" r:id="rId4"/>
    <p:sldId id="375" r:id="rId5"/>
    <p:sldId id="257" r:id="rId6"/>
    <p:sldId id="376" r:id="rId7"/>
    <p:sldId id="387" r:id="rId8"/>
    <p:sldId id="381" r:id="rId9"/>
    <p:sldId id="377" r:id="rId10"/>
    <p:sldId id="379" r:id="rId11"/>
    <p:sldId id="378" r:id="rId12"/>
    <p:sldId id="380" r:id="rId13"/>
    <p:sldId id="382" r:id="rId14"/>
    <p:sldId id="383" r:id="rId15"/>
    <p:sldId id="384" r:id="rId16"/>
    <p:sldId id="385" r:id="rId17"/>
    <p:sldId id="386" r:id="rId18"/>
    <p:sldId id="357" r:id="rId19"/>
    <p:sldId id="35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100" d="100"/>
          <a:sy n="100" d="100"/>
        </p:scale>
        <p:origin x="-1208" y="16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8/4/12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Разработка через тестирование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Why TDD?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61645"/>
                </a:solidFill>
                <a:latin typeface="Arial" charset="0"/>
              </a:rPr>
              <a:t>Почему автоматизированные тесты?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24" t="14583" r="2470" b="9747"/>
          <a:stretch/>
        </p:blipFill>
        <p:spPr>
          <a:xfrm>
            <a:off x="267368" y="1287529"/>
            <a:ext cx="8648548" cy="5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335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Риски ручного тестирования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67" t="14583" r="6702" b="10137"/>
          <a:stretch/>
        </p:blipFill>
        <p:spPr>
          <a:xfrm>
            <a:off x="614947" y="1314266"/>
            <a:ext cx="8148053" cy="51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62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9" t="13332" r="4490" b="8741"/>
          <a:stretch/>
        </p:blipFill>
        <p:spPr>
          <a:xfrm>
            <a:off x="361950" y="1209040"/>
            <a:ext cx="836930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65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Test First?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91" t="13855" r="6532" b="9185"/>
          <a:stretch/>
        </p:blipFill>
        <p:spPr>
          <a:xfrm>
            <a:off x="604520" y="1257300"/>
            <a:ext cx="8006080" cy="52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4382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Итеративный процесс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549400"/>
            <a:ext cx="3746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909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6715125" cy="43945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Testable code is cleaner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Lower Complexity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Loosely Coupled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Tighter Cohesion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Keeps focus on Simple Design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YAGNI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DRY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Continuous Refactoring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8944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Agile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Уровни качества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TDD – </a:t>
              </a:r>
              <a:r>
                <a:rPr lang="ru-RU" dirty="0" smtClean="0">
                  <a:solidFill>
                    <a:srgbClr val="004080"/>
                  </a:solidFill>
                </a:rPr>
                <a:t>хороший дизайн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Почему автоматизированные тесты?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uk-UA" dirty="0">
                  <a:solidFill>
                    <a:srgbClr val="004080"/>
                  </a:solidFill>
                </a:rPr>
                <a:t>Почему TDD?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Почему</a:t>
              </a:r>
              <a:r>
                <a:rPr lang="en-US" dirty="0">
                  <a:solidFill>
                    <a:srgbClr val="004080"/>
                  </a:solidFill>
                </a:rPr>
                <a:t> Test First?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Вопросы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Почему стоит применять 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TDD?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86525" cy="3229939"/>
            <a:chOff x="1352550" y="2035583"/>
            <a:chExt cx="6486525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86000" y="3415036"/>
              <a:ext cx="55530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Одобрен выдающимися специалистами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TDD придуман и одобрен коллективным </a:t>
              </a:r>
              <a:r>
                <a:rPr lang="ru-RU" dirty="0" smtClean="0">
                  <a:solidFill>
                    <a:srgbClr val="004080"/>
                  </a:solidFill>
                </a:rPr>
                <a:t>разумом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4504819"/>
              <a:ext cx="5505450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Применяется уже далеко не первый год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TDD? </a:t>
            </a:r>
            <a:r>
              <a:rPr lang="en-US" dirty="0" smtClean="0"/>
              <a:t>Because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209800"/>
            <a:ext cx="4952999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In many software processes: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testing is planned late in the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development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cycle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Insufficient </a:t>
            </a:r>
            <a:r>
              <a:rPr lang="en-US" b="1" dirty="0">
                <a:solidFill>
                  <a:srgbClr val="004080"/>
                </a:solidFill>
                <a:cs typeface="Tahoma" charset="0"/>
              </a:rPr>
              <a:t>Time/budget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shorten test period 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drop the tests 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07067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209800"/>
            <a:ext cx="4952999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b="1" dirty="0">
                <a:solidFill>
                  <a:srgbClr val="004080"/>
                </a:solidFill>
                <a:cs typeface="Tahoma" charset="0"/>
              </a:rPr>
              <a:t>In many software processes: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testing is planned late in the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development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cycle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b="1" dirty="0" smtClean="0">
                <a:solidFill>
                  <a:srgbClr val="004080"/>
                </a:solidFill>
                <a:cs typeface="Tahoma" charset="0"/>
              </a:rPr>
              <a:t>Insufficient </a:t>
            </a:r>
            <a:r>
              <a:rPr lang="en-US" b="1" dirty="0">
                <a:solidFill>
                  <a:srgbClr val="004080"/>
                </a:solidFill>
                <a:cs typeface="Tahoma" charset="0"/>
              </a:rPr>
              <a:t>Time/budget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shorten test period 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drop the tests 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219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качества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714500" y="1158875"/>
            <a:ext cx="5969000" cy="5145690"/>
          </a:xfrm>
          <a:prstGeom prst="triangle">
            <a:avLst/>
          </a:prstGeom>
          <a:gradFill flip="none" rotWithShape="1">
            <a:gsLst>
              <a:gs pos="100000">
                <a:srgbClr val="0000FF">
                  <a:alpha val="45000"/>
                </a:srgbClr>
              </a:gs>
              <a:gs pos="0">
                <a:srgbClr val="FFFFFF"/>
              </a:gs>
            </a:gsLst>
            <a:lin ang="5100000" scaled="0"/>
            <a:tileRect/>
          </a:gradFill>
          <a:ln/>
          <a:effectLst>
            <a:outerShdw blurRad="40000" dist="20000" dir="2094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46625" y="2374416"/>
            <a:ext cx="3111500" cy="811715"/>
            <a:chOff x="4746625" y="1698625"/>
            <a:chExt cx="3111500" cy="811715"/>
          </a:xfrm>
        </p:grpSpPr>
        <p:sp>
          <p:nvSpPr>
            <p:cNvPr id="13" name="Rounded Rectangle 12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08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Готовность к </a:t>
              </a:r>
              <a:r>
                <a:rPr lang="en-US" dirty="0">
                  <a:solidFill>
                    <a:srgbClr val="004080"/>
                  </a:solidFill>
                </a:rPr>
                <a:t>P</a:t>
              </a:r>
              <a:r>
                <a:rPr lang="en-US" dirty="0" smtClean="0">
                  <a:solidFill>
                    <a:srgbClr val="004080"/>
                  </a:solidFill>
                </a:rPr>
                <a:t>roduction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6625" y="3338531"/>
            <a:ext cx="3111500" cy="811715"/>
            <a:chOff x="4746625" y="1698625"/>
            <a:chExt cx="3111500" cy="811715"/>
          </a:xfrm>
        </p:grpSpPr>
        <p:sp>
          <p:nvSpPr>
            <p:cNvPr id="16" name="Rounded Rectangle 15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Хороший </a:t>
              </a:r>
              <a:r>
                <a:rPr lang="ru-RU" dirty="0">
                  <a:solidFill>
                    <a:srgbClr val="004080"/>
                  </a:solidFill>
                </a:rPr>
                <a:t>Д</a:t>
              </a:r>
              <a:r>
                <a:rPr lang="ru-RU" dirty="0" smtClean="0">
                  <a:solidFill>
                    <a:srgbClr val="004080"/>
                  </a:solidFill>
                </a:rPr>
                <a:t>изайн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46625" y="4304816"/>
            <a:ext cx="3111500" cy="811715"/>
            <a:chOff x="4746625" y="1698625"/>
            <a:chExt cx="3111500" cy="811715"/>
          </a:xfrm>
        </p:grpSpPr>
        <p:sp>
          <p:nvSpPr>
            <p:cNvPr id="19" name="Rounded Rectangle 18"/>
            <p:cNvSpPr/>
            <p:nvPr/>
          </p:nvSpPr>
          <p:spPr>
            <a:xfrm>
              <a:off x="4746625" y="1698625"/>
              <a:ext cx="3111500" cy="81171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3625" y="1879308"/>
              <a:ext cx="2936875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Чистый </a:t>
              </a:r>
              <a:r>
                <a:rPr lang="ru-RU" dirty="0" smtClean="0">
                  <a:solidFill>
                    <a:srgbClr val="004080"/>
                  </a:solidFill>
                </a:rPr>
                <a:t>Код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75120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TDD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4438" y="2057400"/>
            <a:ext cx="671512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Облегчает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работу программиста, позволяя маленькими шажками реализовывать большой функционал. И гарантирует работоспособность на каждом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шаге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Вынуждает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проектировать красивый дизайн проекта, который в дальнейшем легче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использовать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Есть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гарантия, что покрытый тестами код - работает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!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Рефакторинг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становится почти безболезненным.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6133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1423194" y="3036093"/>
            <a:ext cx="6297613" cy="58578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TDD</a:t>
            </a:r>
            <a:r>
              <a:rPr lang="en-US" dirty="0" smtClean="0">
                <a:solidFill>
                  <a:srgbClr val="161645"/>
                </a:solidFill>
                <a:latin typeface="Arial" charset="0"/>
              </a:rPr>
              <a:t> – </a:t>
            </a:r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это о дизайне!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7762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Влияние хорошего дизайна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3" y="1676400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866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6386</TotalTime>
  <Words>236</Words>
  <Application>Microsoft Macintosh PowerPoint</Application>
  <PresentationFormat>On-screen Show (4:3)</PresentationFormat>
  <Paragraphs>81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Lux_new</vt:lpstr>
      <vt:lpstr>_LuxTraining2012_v4</vt:lpstr>
      <vt:lpstr>Разработка через тестирование Why TDD?</vt:lpstr>
      <vt:lpstr>Содержание</vt:lpstr>
      <vt:lpstr>Почему стоит применять TDD?</vt:lpstr>
      <vt:lpstr>Why TDD? Because</vt:lpstr>
      <vt:lpstr>Agile</vt:lpstr>
      <vt:lpstr>Уровни качества</vt:lpstr>
      <vt:lpstr>TDD</vt:lpstr>
      <vt:lpstr>TDD – это о дизайне!</vt:lpstr>
      <vt:lpstr>Влияние хорошего дизайна</vt:lpstr>
      <vt:lpstr>Почему автоматизированные тесты?</vt:lpstr>
      <vt:lpstr>Риски ручного тестирования</vt:lpstr>
      <vt:lpstr>Почему Test First?</vt:lpstr>
      <vt:lpstr>Почему Test First?</vt:lpstr>
      <vt:lpstr>Итеративный процесс</vt:lpstr>
      <vt:lpstr>Почему TDD?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152</cp:revision>
  <dcterms:created xsi:type="dcterms:W3CDTF">2012-04-24T17:52:52Z</dcterms:created>
  <dcterms:modified xsi:type="dcterms:W3CDTF">2012-08-04T10:35:55Z</dcterms:modified>
  <cp:category/>
</cp:coreProperties>
</file>